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686" r:id="rId3"/>
    <p:sldMasterId id="2147483699" r:id="rId4"/>
    <p:sldMasterId id="2147483728" r:id="rId5"/>
    <p:sldMasterId id="2147483741" r:id="rId6"/>
    <p:sldMasterId id="2147483777" r:id="rId7"/>
    <p:sldMasterId id="2147483801" r:id="rId8"/>
    <p:sldMasterId id="2147484299" r:id="rId9"/>
    <p:sldMasterId id="2147484311" r:id="rId10"/>
    <p:sldMasterId id="2147484323" r:id="rId11"/>
    <p:sldMasterId id="2147484335" r:id="rId12"/>
  </p:sldMasterIdLst>
  <p:notesMasterIdLst>
    <p:notesMasterId r:id="rId40"/>
  </p:notesMasterIdLst>
  <p:sldIdLst>
    <p:sldId id="334" r:id="rId13"/>
    <p:sldId id="335" r:id="rId14"/>
    <p:sldId id="336" r:id="rId15"/>
    <p:sldId id="306" r:id="rId16"/>
    <p:sldId id="339" r:id="rId17"/>
    <p:sldId id="340" r:id="rId18"/>
    <p:sldId id="350" r:id="rId19"/>
    <p:sldId id="343" r:id="rId20"/>
    <p:sldId id="273" r:id="rId21"/>
    <p:sldId id="271" r:id="rId22"/>
    <p:sldId id="352" r:id="rId23"/>
    <p:sldId id="270" r:id="rId24"/>
    <p:sldId id="272" r:id="rId25"/>
    <p:sldId id="345" r:id="rId26"/>
    <p:sldId id="346" r:id="rId27"/>
    <p:sldId id="295" r:id="rId28"/>
    <p:sldId id="326" r:id="rId29"/>
    <p:sldId id="347" r:id="rId30"/>
    <p:sldId id="349" r:id="rId31"/>
    <p:sldId id="279" r:id="rId32"/>
    <p:sldId id="348" r:id="rId33"/>
    <p:sldId id="355" r:id="rId34"/>
    <p:sldId id="354" r:id="rId35"/>
    <p:sldId id="300" r:id="rId36"/>
    <p:sldId id="353" r:id="rId37"/>
    <p:sldId id="356" r:id="rId38"/>
    <p:sldId id="357" r:id="rId39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99"/>
    <a:srgbClr val="66FF33"/>
    <a:srgbClr val="FFFF00"/>
    <a:srgbClr val="ED9013"/>
    <a:srgbClr val="FF3300"/>
    <a:srgbClr val="EAEAEA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35" autoAdjust="0"/>
    <p:restoredTop sz="94563" autoAdjust="0"/>
  </p:normalViewPr>
  <p:slideViewPr>
    <p:cSldViewPr>
      <p:cViewPr varScale="1">
        <p:scale>
          <a:sx n="118" d="100"/>
          <a:sy n="118" d="100"/>
        </p:scale>
        <p:origin x="114" y="21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87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7E834D9-8E62-430C-9D9C-B55B363B5B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28995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Chỗ dành sẵn cho Ghi chú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180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 ch</a:t>
            </a:r>
            <a:r>
              <a:rPr lang="vi-VN" sz="180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ào các em, </a:t>
            </a:r>
            <a:r>
              <a:rPr lang="en-US" sz="180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Hôm nay cô Vi sẽ hướng dẫn các em học tiết tập đọc đầu tiên của tuần 10</a:t>
            </a:r>
            <a:r>
              <a:rPr lang="vi-VN" sz="180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nhé.</a:t>
            </a:r>
            <a:endParaRPr lang="vi-VN" sz="1800" smtClean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vi-VN" smtClean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2100" name="Chỗ dành sẵn cho Số hiệu Bản chiế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1A455FA-B813-4A4C-BB6C-9A6CA332B732}" type="slidenum">
              <a:rPr lang="vi-VN" sz="120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1</a:t>
            </a:fld>
            <a:endParaRPr lang="vi-VN" sz="12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611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>
              <a:latin typeface="Arial" panose="020B0604020202020204" pitchFamily="34" charset="0"/>
            </a:endParaRPr>
          </a:p>
        </p:txBody>
      </p:sp>
      <p:sp>
        <p:nvSpPr>
          <p:cNvPr id="13517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56340F4-2327-4E36-BDE8-BE982FA32E12}" type="slidenum">
              <a:rPr lang="zh-CN" altLang="en-US" sz="12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zh-CN" altLang="en-US" sz="12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409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anose="020B0604020202020204" pitchFamily="34" charset="0"/>
              </a:rPr>
              <a:t>bánh bao</a:t>
            </a:r>
            <a:endParaRPr lang="vi-VN" smtClean="0">
              <a:latin typeface="Arial" panose="020B0604020202020204" pitchFamily="34" charset="0"/>
            </a:endParaRPr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A80F579-24ED-42DC-98B1-A0B3EDBD6AC7}" type="slidenum">
              <a:rPr lang="vi-VN" sz="120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6</a:t>
            </a:fld>
            <a:endParaRPr lang="vi-VN" sz="12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141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anose="020B0604020202020204" pitchFamily="34" charset="0"/>
              </a:rPr>
              <a:t>bánh bao</a:t>
            </a:r>
            <a:endParaRPr lang="vi-VN" smtClean="0">
              <a:latin typeface="Arial" panose="020B0604020202020204" pitchFamily="34" charset="0"/>
            </a:endParaRPr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A80F579-24ED-42DC-98B1-A0B3EDBD6AC7}" type="slidenum">
              <a:rPr lang="vi-VN" sz="120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7</a:t>
            </a:fld>
            <a:endParaRPr lang="vi-VN" sz="12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499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anose="020B0604020202020204" pitchFamily="34" charset="0"/>
              </a:rPr>
              <a:t>bánh bao</a:t>
            </a:r>
            <a:endParaRPr lang="vi-VN" smtClean="0">
              <a:latin typeface="Arial" panose="020B0604020202020204" pitchFamily="34" charset="0"/>
            </a:endParaRPr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64BD635-2E08-4A9B-80FE-F2A79C362A4F}" type="slidenum">
              <a:rPr lang="vi-VN" sz="120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15</a:t>
            </a:fld>
            <a:endParaRPr lang="vi-VN" sz="12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801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anose="020B0604020202020204" pitchFamily="34" charset="0"/>
              </a:rPr>
              <a:t>bánh bao</a:t>
            </a:r>
            <a:endParaRPr lang="vi-VN" smtClean="0">
              <a:latin typeface="Arial" panose="020B0604020202020204" pitchFamily="34" charset="0"/>
            </a:endParaRPr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08EE471-A774-408B-9CFA-9CCDB0242DAF}" type="slidenum">
              <a:rPr lang="vi-VN" sz="120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18</a:t>
            </a:fld>
            <a:endParaRPr lang="vi-VN" sz="12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482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anose="020B0604020202020204" pitchFamily="34" charset="0"/>
              </a:rPr>
              <a:t>bánh bao</a:t>
            </a:r>
            <a:endParaRPr lang="vi-VN" smtClean="0">
              <a:latin typeface="Arial" panose="020B0604020202020204" pitchFamily="34" charset="0"/>
            </a:endParaRPr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A217D8D-26F1-4B9F-BBAE-9ED30A021EF8}" type="slidenum">
              <a:rPr lang="vi-VN" sz="120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19</a:t>
            </a:fld>
            <a:endParaRPr lang="vi-VN" sz="12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954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anose="020B0604020202020204" pitchFamily="34" charset="0"/>
              </a:rPr>
              <a:t>bánh bao</a:t>
            </a:r>
            <a:endParaRPr lang="vi-VN" smtClean="0">
              <a:latin typeface="Arial" panose="020B0604020202020204" pitchFamily="34" charset="0"/>
            </a:endParaRPr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4A3922B-4FC0-4DF1-9506-7BE17E27953A}" type="slidenum">
              <a:rPr lang="vi-VN" sz="120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21</a:t>
            </a:fld>
            <a:endParaRPr lang="vi-VN" sz="12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902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4F6EB-AB36-46C0-93C3-81012A3E45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043624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E449B-780D-40F2-868C-7A60A7275D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4915890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6" indent="0">
              <a:buNone/>
              <a:defRPr sz="1200"/>
            </a:lvl3pPr>
            <a:lvl4pPr marL="1371503" indent="0">
              <a:buNone/>
              <a:defRPr sz="1000"/>
            </a:lvl4pPr>
            <a:lvl5pPr marL="1828672" indent="0">
              <a:buNone/>
              <a:defRPr sz="1000"/>
            </a:lvl5pPr>
            <a:lvl6pPr marL="2285839" indent="0">
              <a:buNone/>
              <a:defRPr sz="1000"/>
            </a:lvl6pPr>
            <a:lvl7pPr marL="2743007" indent="0">
              <a:buNone/>
              <a:defRPr sz="1000"/>
            </a:lvl7pPr>
            <a:lvl8pPr marL="3200175" indent="0">
              <a:buNone/>
              <a:defRPr sz="1000"/>
            </a:lvl8pPr>
            <a:lvl9pPr marL="365734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154C1D6-F312-4E47-9BF4-C9ACC905F62E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8DE0002-F51E-42C5-8535-76F2B06EEC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15837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199"/>
            </a:lvl1pPr>
            <a:lvl2pPr marL="457167" indent="0">
              <a:buNone/>
              <a:defRPr sz="2800"/>
            </a:lvl2pPr>
            <a:lvl3pPr marL="914336" indent="0">
              <a:buNone/>
              <a:defRPr sz="2400"/>
            </a:lvl3pPr>
            <a:lvl4pPr marL="1371503" indent="0">
              <a:buNone/>
              <a:defRPr sz="2000"/>
            </a:lvl4pPr>
            <a:lvl5pPr marL="1828672" indent="0">
              <a:buNone/>
              <a:defRPr sz="2000"/>
            </a:lvl5pPr>
            <a:lvl6pPr marL="2285839" indent="0">
              <a:buNone/>
              <a:defRPr sz="2000"/>
            </a:lvl6pPr>
            <a:lvl7pPr marL="2743007" indent="0">
              <a:buNone/>
              <a:defRPr sz="2000"/>
            </a:lvl7pPr>
            <a:lvl8pPr marL="3200175" indent="0">
              <a:buNone/>
              <a:defRPr sz="2000"/>
            </a:lvl8pPr>
            <a:lvl9pPr marL="365734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6" indent="0">
              <a:buNone/>
              <a:defRPr sz="1200"/>
            </a:lvl3pPr>
            <a:lvl4pPr marL="1371503" indent="0">
              <a:buNone/>
              <a:defRPr sz="1000"/>
            </a:lvl4pPr>
            <a:lvl5pPr marL="1828672" indent="0">
              <a:buNone/>
              <a:defRPr sz="1000"/>
            </a:lvl5pPr>
            <a:lvl6pPr marL="2285839" indent="0">
              <a:buNone/>
              <a:defRPr sz="1000"/>
            </a:lvl6pPr>
            <a:lvl7pPr marL="2743007" indent="0">
              <a:buNone/>
              <a:defRPr sz="1000"/>
            </a:lvl7pPr>
            <a:lvl8pPr marL="3200175" indent="0">
              <a:buNone/>
              <a:defRPr sz="1000"/>
            </a:lvl8pPr>
            <a:lvl9pPr marL="365734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1608594-9FCF-4A45-A29D-A9F6AFE03EFB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6B0652B-B246-4092-B1D9-CAF1F0E674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498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4090006-A795-469B-886F-6DC008281ADB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602B1B1-5EB8-41D4-9AF4-00CBDA6CB0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01530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ACD7379-D934-4F00-A8C1-B017E28945D4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DB5771E-84C1-4B9F-B077-89961B053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48895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6" indent="0" algn="ctr">
              <a:buNone/>
              <a:defRPr sz="1800"/>
            </a:lvl3pPr>
            <a:lvl4pPr marL="1371503" indent="0" algn="ctr">
              <a:buNone/>
              <a:defRPr sz="1600"/>
            </a:lvl4pPr>
            <a:lvl5pPr marL="1828672" indent="0" algn="ctr">
              <a:buNone/>
              <a:defRPr sz="1600"/>
            </a:lvl5pPr>
            <a:lvl6pPr marL="2285839" indent="0" algn="ctr">
              <a:buNone/>
              <a:defRPr sz="1600"/>
            </a:lvl6pPr>
            <a:lvl7pPr marL="2743007" indent="0" algn="ctr">
              <a:buNone/>
              <a:defRPr sz="1600"/>
            </a:lvl7pPr>
            <a:lvl8pPr marL="3200175" indent="0" algn="ctr">
              <a:buNone/>
              <a:defRPr sz="1600"/>
            </a:lvl8pPr>
            <a:lvl9pPr marL="36573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5BE9D1D-53AC-4FD7-A6F5-0E31FC20E871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49AAAFC-FC1A-400E-995C-C4D69CADC3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15261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A5CB27B-F2B8-4FFE-851C-52FE8676CCFF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615D8F5-2E66-4CFC-AB90-9258149C4A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564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1EE9E9F-FFC0-4876-854F-315407724BDB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0532FB0-936F-4CA5-A27F-C6FF85EDC0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2128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E43B57A-BAF8-4A3F-BCCD-3E3691334A16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8BDCC73-9C4D-48C0-982D-D2ECC330E7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12390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2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2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84AEF73-1401-42F3-AD1A-05F80645FF8F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7CBF189-8F87-4068-9B60-0FF5941004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3619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D0A7C63-7D11-48F6-94DB-801CD5BBCA22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7F58367-3739-420E-9F7C-1A97F51FBB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079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13BEC-1541-48DC-A30E-7FE7977DD9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9654899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638DE16-558A-41A3-9294-7A32533A04D8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E0AC8-3844-4F82-AC95-14D1C4D91B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7752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6" indent="0">
              <a:buNone/>
              <a:defRPr sz="1200"/>
            </a:lvl3pPr>
            <a:lvl4pPr marL="1371503" indent="0">
              <a:buNone/>
              <a:defRPr sz="1000"/>
            </a:lvl4pPr>
            <a:lvl5pPr marL="1828672" indent="0">
              <a:buNone/>
              <a:defRPr sz="1000"/>
            </a:lvl5pPr>
            <a:lvl6pPr marL="2285839" indent="0">
              <a:buNone/>
              <a:defRPr sz="1000"/>
            </a:lvl6pPr>
            <a:lvl7pPr marL="2743007" indent="0">
              <a:buNone/>
              <a:defRPr sz="1000"/>
            </a:lvl7pPr>
            <a:lvl8pPr marL="3200175" indent="0">
              <a:buNone/>
              <a:defRPr sz="1000"/>
            </a:lvl8pPr>
            <a:lvl9pPr marL="365734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C2B4795-71E4-4781-8D1F-F406F41D6D3D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A22CBC0-E92B-414D-A543-9195716CA9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114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199"/>
            </a:lvl1pPr>
            <a:lvl2pPr marL="457167" indent="0">
              <a:buNone/>
              <a:defRPr sz="2800"/>
            </a:lvl2pPr>
            <a:lvl3pPr marL="914336" indent="0">
              <a:buNone/>
              <a:defRPr sz="2400"/>
            </a:lvl3pPr>
            <a:lvl4pPr marL="1371503" indent="0">
              <a:buNone/>
              <a:defRPr sz="2000"/>
            </a:lvl4pPr>
            <a:lvl5pPr marL="1828672" indent="0">
              <a:buNone/>
              <a:defRPr sz="2000"/>
            </a:lvl5pPr>
            <a:lvl6pPr marL="2285839" indent="0">
              <a:buNone/>
              <a:defRPr sz="2000"/>
            </a:lvl6pPr>
            <a:lvl7pPr marL="2743007" indent="0">
              <a:buNone/>
              <a:defRPr sz="2000"/>
            </a:lvl7pPr>
            <a:lvl8pPr marL="3200175" indent="0">
              <a:buNone/>
              <a:defRPr sz="2000"/>
            </a:lvl8pPr>
            <a:lvl9pPr marL="365734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6" indent="0">
              <a:buNone/>
              <a:defRPr sz="1200"/>
            </a:lvl3pPr>
            <a:lvl4pPr marL="1371503" indent="0">
              <a:buNone/>
              <a:defRPr sz="1000"/>
            </a:lvl4pPr>
            <a:lvl5pPr marL="1828672" indent="0">
              <a:buNone/>
              <a:defRPr sz="1000"/>
            </a:lvl5pPr>
            <a:lvl6pPr marL="2285839" indent="0">
              <a:buNone/>
              <a:defRPr sz="1000"/>
            </a:lvl6pPr>
            <a:lvl7pPr marL="2743007" indent="0">
              <a:buNone/>
              <a:defRPr sz="1000"/>
            </a:lvl7pPr>
            <a:lvl8pPr marL="3200175" indent="0">
              <a:buNone/>
              <a:defRPr sz="1000"/>
            </a:lvl8pPr>
            <a:lvl9pPr marL="365734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9F4DAF1-6011-4BD2-9046-119F0BDB6481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445185F-7B8C-46C1-A831-F3384E14EA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3952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BE4FCE1-078E-47C2-B51B-0A07BBB4D35A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1A175A8-D50F-45D5-89EA-B84975E650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80792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58086AE-9FBE-4759-9966-D617AAAA6C37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CF5CB04-61A0-48D6-9A17-C1911AD30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6719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1122363"/>
            <a:ext cx="103632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6" indent="0" algn="ctr">
              <a:buNone/>
              <a:defRPr sz="1800"/>
            </a:lvl3pPr>
            <a:lvl4pPr marL="1371503" indent="0" algn="ctr">
              <a:buNone/>
              <a:defRPr sz="1600"/>
            </a:lvl4pPr>
            <a:lvl5pPr marL="1828672" indent="0" algn="ctr">
              <a:buNone/>
              <a:defRPr sz="1600"/>
            </a:lvl5pPr>
            <a:lvl6pPr marL="2285839" indent="0" algn="ctr">
              <a:buNone/>
              <a:defRPr sz="1600"/>
            </a:lvl6pPr>
            <a:lvl7pPr marL="2743007" indent="0" algn="ctr">
              <a:buNone/>
              <a:defRPr sz="1600"/>
            </a:lvl7pPr>
            <a:lvl8pPr marL="3200175" indent="0" algn="ctr">
              <a:buNone/>
              <a:defRPr sz="1600"/>
            </a:lvl8pPr>
            <a:lvl9pPr marL="36573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7350FFF-097B-41C9-9EE6-4710E6890C01}" type="datetimeFigureOut">
              <a:rPr lang="zh-CN" altLang="en-US"/>
              <a:pPr>
                <a:defRPr/>
              </a:pPr>
              <a:t>2021/12/7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7C9AD70-712F-46D7-AAAE-4BF77573B7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74102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769BA73-D28D-4363-B6EF-58ABD36E8FA0}" type="datetimeFigureOut">
              <a:rPr lang="zh-CN" altLang="en-US"/>
              <a:pPr>
                <a:defRPr/>
              </a:pPr>
              <a:t>2021/12/7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FB7AA70-005E-4E2E-8BE4-DB078BF1440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999262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5A4E2A5-288A-40BD-93DD-D35340F5B895}" type="datetimeFigureOut">
              <a:rPr lang="zh-CN" altLang="en-US"/>
              <a:pPr>
                <a:defRPr/>
              </a:pPr>
              <a:t>2021/12/7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A0CA8AF-90FC-4901-9589-89F8B3CC69D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09004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1FF72FE-8CE6-48A4-9FBE-299B29E1C55C}" type="datetimeFigureOut">
              <a:rPr lang="zh-CN" altLang="en-US"/>
              <a:pPr>
                <a:defRPr/>
              </a:pPr>
              <a:t>2021/12/7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33E8EB9-C729-47BD-94A4-2E2F31D4BC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198506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2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2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83A9784-61A9-4C23-90F3-FCF313E7FD1F}" type="datetimeFigureOut">
              <a:rPr lang="zh-CN" altLang="en-US"/>
              <a:pPr>
                <a:defRPr/>
              </a:pPr>
              <a:t>2021/12/7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A114941-EDBA-4D19-96D7-F74EDE0055F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5585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EFB03-BB39-4DB6-802A-3E922C42BB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591532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2CA361C-1F45-4E2C-A5DE-B2F71B365E0D}" type="datetimeFigureOut">
              <a:rPr lang="zh-CN" altLang="en-US"/>
              <a:pPr>
                <a:defRPr/>
              </a:pPr>
              <a:t>2021/12/7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47592E-1B15-4489-A97E-5EE948671A2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6734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800EDB2-1BB8-4320-B329-E1991D063584}" type="datetimeFigureOut">
              <a:rPr lang="zh-CN" altLang="en-US"/>
              <a:pPr>
                <a:defRPr/>
              </a:pPr>
              <a:t>2021/12/7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D039122-903D-4120-9721-229B535B3DB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26957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6" indent="0">
              <a:buNone/>
              <a:defRPr sz="1200"/>
            </a:lvl3pPr>
            <a:lvl4pPr marL="1371503" indent="0">
              <a:buNone/>
              <a:defRPr sz="1000"/>
            </a:lvl4pPr>
            <a:lvl5pPr marL="1828672" indent="0">
              <a:buNone/>
              <a:defRPr sz="1000"/>
            </a:lvl5pPr>
            <a:lvl6pPr marL="2285839" indent="0">
              <a:buNone/>
              <a:defRPr sz="1000"/>
            </a:lvl6pPr>
            <a:lvl7pPr marL="2743007" indent="0">
              <a:buNone/>
              <a:defRPr sz="1000"/>
            </a:lvl7pPr>
            <a:lvl8pPr marL="3200175" indent="0">
              <a:buNone/>
              <a:defRPr sz="1000"/>
            </a:lvl8pPr>
            <a:lvl9pPr marL="365734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D2A02F3-FC97-449F-82FA-7F67088D0531}" type="datetimeFigureOut">
              <a:rPr lang="zh-CN" altLang="en-US"/>
              <a:pPr>
                <a:defRPr/>
              </a:pPr>
              <a:t>2021/12/7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734CDD9-32AB-4B79-B6E6-2F7345AE732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72399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199"/>
            </a:lvl1pPr>
            <a:lvl2pPr marL="457167" indent="0">
              <a:buNone/>
              <a:defRPr sz="2800"/>
            </a:lvl2pPr>
            <a:lvl3pPr marL="914336" indent="0">
              <a:buNone/>
              <a:defRPr sz="2400"/>
            </a:lvl3pPr>
            <a:lvl4pPr marL="1371503" indent="0">
              <a:buNone/>
              <a:defRPr sz="2000"/>
            </a:lvl4pPr>
            <a:lvl5pPr marL="1828672" indent="0">
              <a:buNone/>
              <a:defRPr sz="2000"/>
            </a:lvl5pPr>
            <a:lvl6pPr marL="2285839" indent="0">
              <a:buNone/>
              <a:defRPr sz="2000"/>
            </a:lvl6pPr>
            <a:lvl7pPr marL="2743007" indent="0">
              <a:buNone/>
              <a:defRPr sz="2000"/>
            </a:lvl7pPr>
            <a:lvl8pPr marL="3200175" indent="0">
              <a:buNone/>
              <a:defRPr sz="2000"/>
            </a:lvl8pPr>
            <a:lvl9pPr marL="3657343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6" indent="0">
              <a:buNone/>
              <a:defRPr sz="1200"/>
            </a:lvl3pPr>
            <a:lvl4pPr marL="1371503" indent="0">
              <a:buNone/>
              <a:defRPr sz="1000"/>
            </a:lvl4pPr>
            <a:lvl5pPr marL="1828672" indent="0">
              <a:buNone/>
              <a:defRPr sz="1000"/>
            </a:lvl5pPr>
            <a:lvl6pPr marL="2285839" indent="0">
              <a:buNone/>
              <a:defRPr sz="1000"/>
            </a:lvl6pPr>
            <a:lvl7pPr marL="2743007" indent="0">
              <a:buNone/>
              <a:defRPr sz="1000"/>
            </a:lvl7pPr>
            <a:lvl8pPr marL="3200175" indent="0">
              <a:buNone/>
              <a:defRPr sz="1000"/>
            </a:lvl8pPr>
            <a:lvl9pPr marL="365734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F8A6557-7C85-4DCB-9920-052078E61DF9}" type="datetimeFigureOut">
              <a:rPr lang="zh-CN" altLang="en-US"/>
              <a:pPr>
                <a:defRPr/>
              </a:pPr>
              <a:t>2021/12/7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3BE486B-4244-40E5-B864-D43FFF11CA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78779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AC75CAA-4BB5-4CF7-9751-96919F55CDA8}" type="datetimeFigureOut">
              <a:rPr lang="zh-CN" altLang="en-US"/>
              <a:pPr>
                <a:defRPr/>
              </a:pPr>
              <a:t>2021/12/7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BC475B6-2117-4E31-A273-5EFE322E4A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35064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AF0DB0C-D1B9-4610-9E7D-D4F1EDFED73A}" type="datetimeFigureOut">
              <a:rPr lang="zh-CN" altLang="en-US"/>
              <a:pPr>
                <a:defRPr/>
              </a:pPr>
              <a:t>2021/12/7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B6D585C-0FBB-483F-BF6F-B252BE396C0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26718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3ED86-28DE-4962-9DA5-872F23BD1E5A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DF14C-99DA-46BA-B340-1486B012F1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794540"/>
      </p:ext>
    </p:extLst>
  </p:cSld>
  <p:clrMapOvr>
    <a:masterClrMapping/>
  </p:clrMapOvr>
  <p:transition>
    <p:comb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739DD-6F3C-4EB6-8413-FDAECB018C1F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79CBE-5DA8-4ECA-B041-CE4C8A3E75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6140121"/>
      </p:ext>
    </p:extLst>
  </p:cSld>
  <p:clrMapOvr>
    <a:masterClrMapping/>
  </p:clrMapOvr>
  <p:transition>
    <p:comb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AE509-92CE-4DD7-91EB-0F94719B0B84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FCA4D-6218-458D-98F5-BA313AD897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276688"/>
      </p:ext>
    </p:extLst>
  </p:cSld>
  <p:clrMapOvr>
    <a:masterClrMapping/>
  </p:clrMapOvr>
  <p:transition>
    <p:comb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9EE87-F3E7-4D32-91F4-86AD783BE4AE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F6222-8A7E-4D33-B84A-75FD9BF55C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3456662"/>
      </p:ext>
    </p:extLst>
  </p:cSld>
  <p:clrMapOvr>
    <a:masterClrMapping/>
  </p:clrMapOvr>
  <p:transition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772CB4B-5843-45B5-8EF3-606653201B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232737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59E93-6E52-4321-8424-7565792C7A33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09BC8-3775-43E9-9582-41F2A38118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3371875"/>
      </p:ext>
    </p:extLst>
  </p:cSld>
  <p:clrMapOvr>
    <a:masterClrMapping/>
  </p:clrMapOvr>
  <p:transition>
    <p:comb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1287C-1C90-44A7-8D69-769376DF6F28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D199A-79E7-41D7-A15F-02C7B56975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4547427"/>
      </p:ext>
    </p:extLst>
  </p:cSld>
  <p:clrMapOvr>
    <a:masterClrMapping/>
  </p:clrMapOvr>
  <p:transition>
    <p:comb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A0113-2CB4-4803-9963-96E0326CA71F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90CE3-3CF1-449C-8237-F6ABB454AB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3495703"/>
      </p:ext>
    </p:extLst>
  </p:cSld>
  <p:clrMapOvr>
    <a:masterClrMapping/>
  </p:clrMapOvr>
  <p:transition>
    <p:comb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671DC-B4B3-4358-A699-0D870D4CE3B7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2ACE4-40AC-4DAE-A39E-D60B59B46E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7725843"/>
      </p:ext>
    </p:extLst>
  </p:cSld>
  <p:clrMapOvr>
    <a:masterClrMapping/>
  </p:clrMapOvr>
  <p:transition>
    <p:comb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CE6BB-BFC5-456A-87F7-66EF74A90FDE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8072D-E419-42A6-A303-28AA9D29F0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3304939"/>
      </p:ext>
    </p:extLst>
  </p:cSld>
  <p:clrMapOvr>
    <a:masterClrMapping/>
  </p:clrMapOvr>
  <p:transition>
    <p:comb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42AB0-E59B-4168-9ADE-326744540660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28610-CED8-436B-B7A6-661D8FFB50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9731529"/>
      </p:ext>
    </p:extLst>
  </p:cSld>
  <p:clrMapOvr>
    <a:masterClrMapping/>
  </p:clrMapOvr>
  <p:transition>
    <p:comb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7ADBF-945F-4F86-873B-40E793C034EB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D54C-1973-4360-AA13-851775D368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2254804"/>
      </p:ext>
    </p:extLst>
  </p:cSld>
  <p:clrMapOvr>
    <a:masterClrMapping/>
  </p:clrMapOvr>
  <p:transition>
    <p:comb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 descr="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39"/>
          <a:stretch>
            <a:fillRect/>
          </a:stretch>
        </p:blipFill>
        <p:spPr bwMode="auto">
          <a:xfrm>
            <a:off x="0" y="0"/>
            <a:ext cx="122174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圆角矩形 11"/>
          <p:cNvSpPr/>
          <p:nvPr userDrawn="1"/>
        </p:nvSpPr>
        <p:spPr>
          <a:xfrm>
            <a:off x="971550" y="749300"/>
            <a:ext cx="10833100" cy="58562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pic>
        <p:nvPicPr>
          <p:cNvPr id="4" name="图片 7" descr="3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5" b="7835"/>
          <a:stretch>
            <a:fillRect/>
          </a:stretch>
        </p:blipFill>
        <p:spPr bwMode="auto">
          <a:xfrm>
            <a:off x="6359525" y="0"/>
            <a:ext cx="5857875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8" descr="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02" t="53654" r="47440"/>
          <a:stretch>
            <a:fillRect/>
          </a:stretch>
        </p:blipFill>
        <p:spPr bwMode="auto">
          <a:xfrm>
            <a:off x="161925" y="4235450"/>
            <a:ext cx="1704975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0" descr="66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4087813"/>
            <a:ext cx="1501775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9596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0227FA2-EB6A-4A5A-B663-3C8D4FA94E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183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4BFE5F9-4394-4D5B-AB8A-BC9F523896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86162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B9A2205-F995-49D1-A8FA-BC4CDD7FE0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822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C67F47A-0B3E-43D3-93D2-CDC164445D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82067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5DD6666-CC62-4844-93E0-D9DE6446CC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63674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3619500" y="0"/>
            <a:ext cx="49530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Thứ</a:t>
            </a:r>
            <a:r>
              <a:rPr lang="en-US" sz="15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hai</a:t>
            </a:r>
            <a:r>
              <a:rPr lang="en-US" sz="1500" dirty="0">
                <a:solidFill>
                  <a:srgbClr val="0000FF"/>
                </a:solidFill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ngày</a:t>
            </a:r>
            <a:r>
              <a:rPr lang="en-US" sz="1500" dirty="0">
                <a:solidFill>
                  <a:srgbClr val="0000FF"/>
                </a:solidFill>
                <a:cs typeface="Times New Roman" panose="02020603050405020304" pitchFamily="18" charset="0"/>
              </a:rPr>
              <a:t> 20 </a:t>
            </a:r>
            <a:r>
              <a:rPr lang="en-US" sz="15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tháng</a:t>
            </a:r>
            <a:r>
              <a:rPr lang="en-US" sz="1500" dirty="0">
                <a:solidFill>
                  <a:srgbClr val="0000FF"/>
                </a:solidFill>
                <a:cs typeface="Times New Roman" panose="02020603050405020304" pitchFamily="18" charset="0"/>
              </a:rPr>
              <a:t> 4 </a:t>
            </a:r>
            <a:r>
              <a:rPr lang="en-US" sz="15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năm</a:t>
            </a:r>
            <a:r>
              <a:rPr lang="en-US" sz="1500" dirty="0">
                <a:solidFill>
                  <a:srgbClr val="0000FF"/>
                </a:solidFill>
                <a:cs typeface="Times New Roman" panose="02020603050405020304" pitchFamily="18" charset="0"/>
              </a:rPr>
              <a:t> 2020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u="sng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Tập</a:t>
            </a:r>
            <a:r>
              <a:rPr lang="en-US" sz="1500" u="sng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1500" u="sng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đọc</a:t>
            </a:r>
            <a:r>
              <a:rPr lang="en-US" sz="1500" u="sng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Tiếng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đàn</a:t>
            </a:r>
            <a:endParaRPr lang="en-US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E730C2B-8452-4138-8B9B-4E0CF6A72C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8288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3BF5B2-AA53-49CB-8D01-FB749DAAD7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955507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B63F110-A966-45EA-8E19-7F6498DD14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42353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598AB89-495C-46EC-8765-211A9B404F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9253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1AD0967-2720-4FAA-87C8-51755ECAC9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465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8DD71ED-37F7-4D4B-A46E-E63C70501C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26690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6903106-C722-459B-84E2-731EE1EE4C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57243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1C33F59-33D4-470B-83F8-87011CCCB4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50100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9712E94-D507-4319-A6DE-C8724230BD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38575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1A98398-21F3-4D18-A066-BC7D91E299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97081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54D26D8-A891-49B8-AB4B-9515A32DB4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15302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ABD6A86-CF59-4318-8C90-0700F8190F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1593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0E591-D6B6-45A0-901F-7DDB7CC841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330673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6E5BFC2-0871-40C8-94C0-E087E58EE4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45439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97A7CB3-47EF-4F01-A7BD-D47666AB8F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35081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30E5FE8-6282-4D6A-8E66-72FD7A57DF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23322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BC159AF-6F8E-45E8-B332-485FCD204C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26239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B0CF5C8-5B13-4F17-AD5D-0FB8362031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1070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37308F7-13B6-490E-8E5D-2B31F04160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76947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C2EC00EB-EA56-40BB-A612-8DBB513E5A2C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E210D63D-FF1A-4BD5-8B1B-3856CF43F7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022454"/>
      </p:ext>
    </p:extLst>
  </p:cSld>
  <p:clrMapOvr>
    <a:masterClrMapping/>
  </p:clrMapOvr>
  <p:transition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4B4F45B-8908-43D5-9FC2-5AFADB1BE20F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E51C46FD-8E53-4CAA-AB2E-C3CF1042A7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4858161"/>
      </p:ext>
    </p:extLst>
  </p:cSld>
  <p:clrMapOvr>
    <a:masterClrMapping/>
  </p:clrMapOvr>
  <p:transition>
    <p:comb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BC09081-86C1-4D69-852F-8DAE71027310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C64C8FC-28FB-45B6-A990-A7E1AF8583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8675801"/>
      </p:ext>
    </p:extLst>
  </p:cSld>
  <p:clrMapOvr>
    <a:masterClrMapping/>
  </p:clrMapOvr>
  <p:transition>
    <p:comb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6A7361C-B680-40B8-8871-EE3A22EDE9B2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77FEFA7-C20A-4BB8-B9BD-953A7290BF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4276415"/>
      </p:ext>
    </p:extLst>
  </p:cSld>
  <p:clrMapOvr>
    <a:masterClrMapping/>
  </p:clrMapOvr>
  <p:transition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18632-711D-4B00-A7DD-3C924CC11A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323202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D3591F0-F86C-47D6-B510-D77442ADE5CD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FC2F0B35-BAC8-4941-BA66-770F1C8518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1861996"/>
      </p:ext>
    </p:extLst>
  </p:cSld>
  <p:clrMapOvr>
    <a:masterClrMapping/>
  </p:clrMapOvr>
  <p:transition>
    <p:comb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A779B8B-D3BA-407B-A1F8-8AD602E54B62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ED544BAA-D5C5-468B-BB60-E5E4D52611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7983422"/>
      </p:ext>
    </p:extLst>
  </p:cSld>
  <p:clrMapOvr>
    <a:masterClrMapping/>
  </p:clrMapOvr>
  <p:transition>
    <p:comb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BE38E19-F938-4497-95A3-B888BB4CFA10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C7402AF-F6B0-4EB3-B51C-1A381B9347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3016016"/>
      </p:ext>
    </p:extLst>
  </p:cSld>
  <p:clrMapOvr>
    <a:masterClrMapping/>
  </p:clrMapOvr>
  <p:transition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FF806BC-1F86-42EF-A5E5-7E067BF888BD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AD9D611-2622-4E19-8D40-BC1BD05EEC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7464743"/>
      </p:ext>
    </p:extLst>
  </p:cSld>
  <p:clrMapOvr>
    <a:masterClrMapping/>
  </p:clrMapOvr>
  <p:transition>
    <p:comb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C448E75-9C04-48DA-86AC-98AE299F319E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8D8034B-8C9C-4D6A-9980-6B0162AB35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5288053"/>
      </p:ext>
    </p:extLst>
  </p:cSld>
  <p:clrMapOvr>
    <a:masterClrMapping/>
  </p:clrMapOvr>
  <p:transition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E8FA284-8A68-44B7-A81B-74B719FA4151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ED85AF4-A103-4BAE-A453-1695A99107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5301718"/>
      </p:ext>
    </p:extLst>
  </p:cSld>
  <p:clrMapOvr>
    <a:masterClrMapping/>
  </p:clrMapOvr>
  <p:transition>
    <p:comb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CD034DD2-A49C-4879-B121-31913A74629F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70F5577-F42D-4455-8179-01F4F496AC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041850"/>
      </p:ext>
    </p:extLst>
  </p:cSld>
  <p:clrMapOvr>
    <a:masterClrMapping/>
  </p:clrMapOvr>
  <p:transition>
    <p:comb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 descr="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39"/>
          <a:stretch>
            <a:fillRect/>
          </a:stretch>
        </p:blipFill>
        <p:spPr bwMode="auto">
          <a:xfrm>
            <a:off x="0" y="0"/>
            <a:ext cx="122174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圆角矩形 11"/>
          <p:cNvSpPr/>
          <p:nvPr userDrawn="1"/>
        </p:nvSpPr>
        <p:spPr>
          <a:xfrm>
            <a:off x="971550" y="749300"/>
            <a:ext cx="10833100" cy="58562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pic>
        <p:nvPicPr>
          <p:cNvPr id="4" name="图片 7" descr="3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5" b="7835"/>
          <a:stretch>
            <a:fillRect/>
          </a:stretch>
        </p:blipFill>
        <p:spPr bwMode="auto">
          <a:xfrm>
            <a:off x="6359525" y="0"/>
            <a:ext cx="5857875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8" descr="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02" t="53654" r="47440"/>
          <a:stretch>
            <a:fillRect/>
          </a:stretch>
        </p:blipFill>
        <p:spPr bwMode="auto">
          <a:xfrm>
            <a:off x="161925" y="4235450"/>
            <a:ext cx="1704975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0" descr="66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4087813"/>
            <a:ext cx="1501775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80313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6E074FD-0B70-4AD9-BB7F-C1E32969C1ED}" type="datetime1">
              <a:rPr lang="en-US" altLang="zh-CN"/>
              <a:pPr>
                <a:defRPr/>
              </a:pPr>
              <a:t>12/7/2021</a:t>
            </a:fld>
            <a:endParaRPr lang="vi-VN" altLang="zh-CN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C825B14-D7FC-4543-B6EF-883A1E6DE4E4}" type="slidenum">
              <a:rPr lang="vi-VN" altLang="zh-CN"/>
              <a:pPr>
                <a:defRPr/>
              </a:pPr>
              <a:t>‹#›</a:t>
            </a:fld>
            <a:endParaRPr lang="vi-VN" altLang="zh-CN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6649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C096B8D-C837-49A2-90D1-8AAB1B75793D}" type="datetime1">
              <a:rPr lang="en-US" altLang="zh-CN"/>
              <a:pPr>
                <a:defRPr/>
              </a:pPr>
              <a:t>12/7/2021</a:t>
            </a:fld>
            <a:endParaRPr lang="vi-VN" altLang="zh-CN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AECF482-DA55-4294-BC46-C5C7A678B0D9}" type="slidenum">
              <a:rPr lang="vi-VN" altLang="zh-CN"/>
              <a:pPr>
                <a:defRPr/>
              </a:pPr>
              <a:t>‹#›</a:t>
            </a:fld>
            <a:endParaRPr lang="vi-VN" altLang="zh-CN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579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097903-147E-4F4C-8B07-3F9DE79054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0199801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0ECC2DF-5421-419D-B9DC-50A9D7BD5A64}" type="datetime1">
              <a:rPr lang="en-US" altLang="zh-CN"/>
              <a:pPr>
                <a:defRPr/>
              </a:pPr>
              <a:t>12/7/2021</a:t>
            </a:fld>
            <a:endParaRPr lang="vi-VN" altLang="zh-CN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6154287-AC47-4323-8B49-C0579B4176AC}" type="slidenum">
              <a:rPr lang="vi-VN" altLang="zh-CN"/>
              <a:pPr>
                <a:defRPr/>
              </a:pPr>
              <a:t>‹#›</a:t>
            </a:fld>
            <a:endParaRPr lang="vi-VN" altLang="zh-CN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1312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A88DBB5-05F3-4D59-8500-3685ED40F495}" type="datetime1">
              <a:rPr lang="en-US" altLang="zh-CN"/>
              <a:pPr>
                <a:defRPr/>
              </a:pPr>
              <a:t>12/7/2021</a:t>
            </a:fld>
            <a:endParaRPr lang="vi-VN" altLang="zh-CN" sz="18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38D692C-1905-47BC-959F-67CDEDBB794D}" type="slidenum">
              <a:rPr lang="vi-VN" altLang="zh-CN"/>
              <a:pPr>
                <a:defRPr/>
              </a:pPr>
              <a:t>‹#›</a:t>
            </a:fld>
            <a:endParaRPr lang="vi-VN" altLang="zh-CN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1505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5F57A31-FD3D-4B30-91A4-F89151385A2B}" type="datetime1">
              <a:rPr lang="en-US" altLang="zh-CN"/>
              <a:pPr>
                <a:defRPr/>
              </a:pPr>
              <a:t>12/7/2021</a:t>
            </a:fld>
            <a:endParaRPr lang="vi-VN" altLang="zh-CN" sz="180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92E3DF4-9E05-4DB3-8338-6247FE861B15}" type="slidenum">
              <a:rPr lang="vi-VN" altLang="zh-CN"/>
              <a:pPr>
                <a:defRPr/>
              </a:pPr>
              <a:t>‹#›</a:t>
            </a:fld>
            <a:endParaRPr lang="vi-VN" altLang="zh-CN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48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8642837-D894-4A36-A16D-6065FEB0E787}" type="datetime1">
              <a:rPr lang="en-US" altLang="zh-CN"/>
              <a:pPr>
                <a:defRPr/>
              </a:pPr>
              <a:t>12/7/2021</a:t>
            </a:fld>
            <a:endParaRPr lang="vi-VN" altLang="zh-CN" sz="18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6CD9EED-3FDE-4364-9776-DA0700DE58ED}" type="slidenum">
              <a:rPr lang="vi-VN" altLang="zh-CN"/>
              <a:pPr>
                <a:defRPr/>
              </a:pPr>
              <a:t>‹#›</a:t>
            </a:fld>
            <a:endParaRPr lang="vi-VN" altLang="zh-CN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6283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23EA400-D85B-4D54-9BDE-3F6C23C878E5}" type="datetime1">
              <a:rPr lang="en-US" altLang="zh-CN"/>
              <a:pPr>
                <a:defRPr/>
              </a:pPr>
              <a:t>12/7/2021</a:t>
            </a:fld>
            <a:endParaRPr lang="vi-VN" altLang="zh-CN" sz="18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843DE5C-7F2E-4304-A121-A4B935D3CC84}" type="slidenum">
              <a:rPr lang="vi-VN" altLang="zh-CN"/>
              <a:pPr>
                <a:defRPr/>
              </a:pPr>
              <a:t>‹#›</a:t>
            </a:fld>
            <a:endParaRPr lang="vi-VN" altLang="zh-CN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8515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8536F60-DC7D-4669-A73A-2A15C28E7E41}" type="datetime1">
              <a:rPr lang="en-US" altLang="zh-CN"/>
              <a:pPr>
                <a:defRPr/>
              </a:pPr>
              <a:t>12/7/2021</a:t>
            </a:fld>
            <a:endParaRPr lang="vi-VN" altLang="zh-CN" sz="18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0934AD8-AEE2-4421-88A5-BE505306D094}" type="slidenum">
              <a:rPr lang="vi-VN" altLang="zh-CN"/>
              <a:pPr>
                <a:defRPr/>
              </a:pPr>
              <a:t>‹#›</a:t>
            </a:fld>
            <a:endParaRPr lang="vi-VN" altLang="zh-CN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5933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D7893A1-9094-4035-9CB8-C6CD1DEE91B4}" type="datetime1">
              <a:rPr lang="en-US" altLang="zh-CN"/>
              <a:pPr>
                <a:defRPr/>
              </a:pPr>
              <a:t>12/7/2021</a:t>
            </a:fld>
            <a:endParaRPr lang="vi-VN" altLang="zh-CN" sz="18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0F3BD3D-8001-4B6F-81D3-9C40482BB785}" type="slidenum">
              <a:rPr lang="vi-VN" altLang="zh-CN"/>
              <a:pPr>
                <a:defRPr/>
              </a:pPr>
              <a:t>‹#›</a:t>
            </a:fld>
            <a:endParaRPr lang="vi-VN" altLang="zh-CN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8908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22406FA-4A65-4EB3-B0F1-815C766E2E10}" type="datetime1">
              <a:rPr lang="en-US" altLang="zh-CN"/>
              <a:pPr>
                <a:defRPr/>
              </a:pPr>
              <a:t>12/7/2021</a:t>
            </a:fld>
            <a:endParaRPr lang="vi-VN" altLang="zh-CN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D38A716-3C22-4824-8EC1-7548D6204EC9}" type="slidenum">
              <a:rPr lang="vi-VN" altLang="zh-CN"/>
              <a:pPr>
                <a:defRPr/>
              </a:pPr>
              <a:t>‹#›</a:t>
            </a:fld>
            <a:endParaRPr lang="vi-VN" altLang="zh-CN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5298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239FCFE-540D-4566-AFFF-CECFBF94290D}" type="datetime1">
              <a:rPr lang="en-US" altLang="zh-CN"/>
              <a:pPr>
                <a:defRPr/>
              </a:pPr>
              <a:t>12/7/2021</a:t>
            </a:fld>
            <a:endParaRPr lang="vi-VN" altLang="zh-CN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2B04D32-1587-456F-AD7B-68CA65140A4A}" type="slidenum">
              <a:rPr lang="vi-VN" altLang="zh-CN"/>
              <a:pPr>
                <a:defRPr/>
              </a:pPr>
              <a:t>‹#›</a:t>
            </a:fld>
            <a:endParaRPr lang="vi-VN" altLang="zh-CN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1380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3F66F4A-F78B-4728-A6C4-A3B2EA7F6286}" type="datetime1">
              <a:rPr lang="en-US" altLang="zh-CN"/>
              <a:pPr>
                <a:defRPr/>
              </a:pPr>
              <a:t>12/7/2021</a:t>
            </a:fld>
            <a:endParaRPr lang="vi-VN" altLang="zh-CN" sz="1800">
              <a:solidFill>
                <a:prstClr val="black"/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4A14F2F-4A20-4A97-AE9C-3A7D028428D7}" type="slidenum">
              <a:rPr lang="vi-VN" altLang="zh-CN"/>
              <a:pPr>
                <a:defRPr/>
              </a:pPr>
              <a:t>‹#›</a:t>
            </a:fld>
            <a:endParaRPr lang="vi-VN" altLang="zh-CN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484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1112F-281B-461B-ACBC-253AC9F47E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534098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6" indent="0" algn="ctr">
              <a:buNone/>
              <a:defRPr sz="1800"/>
            </a:lvl3pPr>
            <a:lvl4pPr marL="1371503" indent="0" algn="ctr">
              <a:buNone/>
              <a:defRPr sz="1600"/>
            </a:lvl4pPr>
            <a:lvl5pPr marL="1828672" indent="0" algn="ctr">
              <a:buNone/>
              <a:defRPr sz="1600"/>
            </a:lvl5pPr>
            <a:lvl6pPr marL="2285839" indent="0" algn="ctr">
              <a:buNone/>
              <a:defRPr sz="1600"/>
            </a:lvl6pPr>
            <a:lvl7pPr marL="2743007" indent="0" algn="ctr">
              <a:buNone/>
              <a:defRPr sz="1600"/>
            </a:lvl7pPr>
            <a:lvl8pPr marL="3200175" indent="0" algn="ctr">
              <a:buNone/>
              <a:defRPr sz="1600"/>
            </a:lvl8pPr>
            <a:lvl9pPr marL="36573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1F3486A-0165-46C9-AB01-6E4F1A2A9CDC}" type="datetimeFigureOut">
              <a:rPr lang="vi-VN"/>
              <a:pPr>
                <a:defRPr/>
              </a:pPr>
              <a:t>07/12/2021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77162FF-3BE9-4B04-88FC-3EEA918524D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70733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AD59B02-61A1-49C7-9C31-1412593C8E38}" type="datetimeFigureOut">
              <a:rPr lang="vi-VN"/>
              <a:pPr>
                <a:defRPr/>
              </a:pPr>
              <a:t>07/12/2021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F3D3C8B-1A35-4E54-8B7F-46E2B79CD7B4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53047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F859177-73D0-4E24-B152-26A44AB739BF}" type="datetimeFigureOut">
              <a:rPr lang="vi-VN"/>
              <a:pPr>
                <a:defRPr/>
              </a:pPr>
              <a:t>07/12/2021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F3835DE-2376-4BBB-A065-B470DC0E5A4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6961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D84515E-C95C-4B12-B8C0-C2420BD6DA69}" type="datetimeFigureOut">
              <a:rPr lang="vi-VN"/>
              <a:pPr>
                <a:defRPr/>
              </a:pPr>
              <a:t>07/12/2021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4F2C4B1-5E59-4CCD-B9CC-69CFCD443E2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51857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2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2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607AC6D-9F60-4640-B53B-3B49F3F60B81}" type="datetimeFigureOut">
              <a:rPr lang="vi-VN"/>
              <a:pPr>
                <a:defRPr/>
              </a:pPr>
              <a:t>07/12/2021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479BE3F-29C5-4791-B82F-8E2D7E4E8834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42296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A859C47-FE09-493D-833A-38D14FCDC7A4}" type="datetimeFigureOut">
              <a:rPr lang="vi-VN"/>
              <a:pPr>
                <a:defRPr/>
              </a:pPr>
              <a:t>07/12/2021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C0AE6D9-89D2-41B7-A452-15B7BC167C56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92710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700A825-5EEE-454E-9B07-DE8A1CCE0ED6}" type="datetimeFigureOut">
              <a:rPr lang="vi-VN"/>
              <a:pPr>
                <a:defRPr/>
              </a:pPr>
              <a:t>07/12/2021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02AC561-B43D-4562-8FB8-D4800C07BD89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82881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6" indent="0">
              <a:buNone/>
              <a:defRPr sz="1200"/>
            </a:lvl3pPr>
            <a:lvl4pPr marL="1371503" indent="0">
              <a:buNone/>
              <a:defRPr sz="1000"/>
            </a:lvl4pPr>
            <a:lvl5pPr marL="1828672" indent="0">
              <a:buNone/>
              <a:defRPr sz="1000"/>
            </a:lvl5pPr>
            <a:lvl6pPr marL="2285839" indent="0">
              <a:buNone/>
              <a:defRPr sz="1000"/>
            </a:lvl6pPr>
            <a:lvl7pPr marL="2743007" indent="0">
              <a:buNone/>
              <a:defRPr sz="1000"/>
            </a:lvl7pPr>
            <a:lvl8pPr marL="3200175" indent="0">
              <a:buNone/>
              <a:defRPr sz="1000"/>
            </a:lvl8pPr>
            <a:lvl9pPr marL="365734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B9D54AA-D0ED-4007-AC2B-C948A5658CFC}" type="datetimeFigureOut">
              <a:rPr lang="vi-VN"/>
              <a:pPr>
                <a:defRPr/>
              </a:pPr>
              <a:t>07/12/2021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A2D1263-C746-4BE8-9C3E-382C1C2BD189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90698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199"/>
            </a:lvl1pPr>
            <a:lvl2pPr marL="457167" indent="0">
              <a:buNone/>
              <a:defRPr sz="2800"/>
            </a:lvl2pPr>
            <a:lvl3pPr marL="914336" indent="0">
              <a:buNone/>
              <a:defRPr sz="2400"/>
            </a:lvl3pPr>
            <a:lvl4pPr marL="1371503" indent="0">
              <a:buNone/>
              <a:defRPr sz="2000"/>
            </a:lvl4pPr>
            <a:lvl5pPr marL="1828672" indent="0">
              <a:buNone/>
              <a:defRPr sz="2000"/>
            </a:lvl5pPr>
            <a:lvl6pPr marL="2285839" indent="0">
              <a:buNone/>
              <a:defRPr sz="2000"/>
            </a:lvl6pPr>
            <a:lvl7pPr marL="2743007" indent="0">
              <a:buNone/>
              <a:defRPr sz="2000"/>
            </a:lvl7pPr>
            <a:lvl8pPr marL="3200175" indent="0">
              <a:buNone/>
              <a:defRPr sz="2000"/>
            </a:lvl8pPr>
            <a:lvl9pPr marL="3657343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6" indent="0">
              <a:buNone/>
              <a:defRPr sz="1200"/>
            </a:lvl3pPr>
            <a:lvl4pPr marL="1371503" indent="0">
              <a:buNone/>
              <a:defRPr sz="1000"/>
            </a:lvl4pPr>
            <a:lvl5pPr marL="1828672" indent="0">
              <a:buNone/>
              <a:defRPr sz="1000"/>
            </a:lvl5pPr>
            <a:lvl6pPr marL="2285839" indent="0">
              <a:buNone/>
              <a:defRPr sz="1000"/>
            </a:lvl6pPr>
            <a:lvl7pPr marL="2743007" indent="0">
              <a:buNone/>
              <a:defRPr sz="1000"/>
            </a:lvl7pPr>
            <a:lvl8pPr marL="3200175" indent="0">
              <a:buNone/>
              <a:defRPr sz="1000"/>
            </a:lvl8pPr>
            <a:lvl9pPr marL="365734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9F05084-F438-4F04-8039-8B538FE39D57}" type="datetimeFigureOut">
              <a:rPr lang="vi-VN"/>
              <a:pPr>
                <a:defRPr/>
              </a:pPr>
              <a:t>07/12/2021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C099062-13CC-4619-9D63-71E60B8AD2A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01082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536118A-2118-4B00-9E55-D7F9A8B6C298}" type="datetimeFigureOut">
              <a:rPr lang="vi-VN"/>
              <a:pPr>
                <a:defRPr/>
              </a:pPr>
              <a:t>07/12/2021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FB6F6CE-7329-4ECF-9982-A7AAF96B517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2803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99481-C6DD-4C8B-B2C5-5B1579CBBF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8466088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D0655D7-DE1D-4002-B161-2134FC1E115C}" type="datetimeFigureOut">
              <a:rPr lang="vi-VN"/>
              <a:pPr>
                <a:defRPr/>
              </a:pPr>
              <a:t>07/12/2021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FC63D34-B88C-4C0A-8E60-01FC54D4671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87734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6" indent="0" algn="ctr">
              <a:buNone/>
              <a:defRPr sz="1800"/>
            </a:lvl3pPr>
            <a:lvl4pPr marL="1371503" indent="0" algn="ctr">
              <a:buNone/>
              <a:defRPr sz="1600"/>
            </a:lvl4pPr>
            <a:lvl5pPr marL="1828672" indent="0" algn="ctr">
              <a:buNone/>
              <a:defRPr sz="1600"/>
            </a:lvl5pPr>
            <a:lvl6pPr marL="2285839" indent="0" algn="ctr">
              <a:buNone/>
              <a:defRPr sz="1600"/>
            </a:lvl6pPr>
            <a:lvl7pPr marL="2743007" indent="0" algn="ctr">
              <a:buNone/>
              <a:defRPr sz="1600"/>
            </a:lvl7pPr>
            <a:lvl8pPr marL="3200175" indent="0" algn="ctr">
              <a:buNone/>
              <a:defRPr sz="1600"/>
            </a:lvl8pPr>
            <a:lvl9pPr marL="36573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6943912-4494-418B-A675-3388A4972461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0391F4F-8AB1-4AB2-B86F-B4FFFA9286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1216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CDC7D94-8909-45A9-8F12-BF54DB5A0E7B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6BE99D6-1D54-4307-99C7-3A0E7C2587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47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454DC41-5328-4B0D-BF8A-A0BDBFE6FB2D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41152E1-60BF-4ECB-9176-10A53B0CFB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4882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AF46FFB-1119-4960-8903-E6002B0E2D72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A795445-96E7-48A4-BFF4-5AF47AA5A8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5338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2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2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59E5A2-FBD0-4213-A87D-860AEFCA3137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1B67072-F39A-4D4A-8EDA-F71316D285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6155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6B63690-F8AD-41AB-BC4B-268FD4C1317E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E39CFC0-2347-466B-9931-6CDF3570CA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9069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3EE5444-CAF5-4475-95F6-BA4D288FA342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EF1AC41-DFF5-43FF-AD45-6DCC41F9D9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6824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6" indent="0">
              <a:buNone/>
              <a:defRPr sz="1200"/>
            </a:lvl3pPr>
            <a:lvl4pPr marL="1371503" indent="0">
              <a:buNone/>
              <a:defRPr sz="1000"/>
            </a:lvl4pPr>
            <a:lvl5pPr marL="1828672" indent="0">
              <a:buNone/>
              <a:defRPr sz="1000"/>
            </a:lvl5pPr>
            <a:lvl6pPr marL="2285839" indent="0">
              <a:buNone/>
              <a:defRPr sz="1000"/>
            </a:lvl6pPr>
            <a:lvl7pPr marL="2743007" indent="0">
              <a:buNone/>
              <a:defRPr sz="1000"/>
            </a:lvl7pPr>
            <a:lvl8pPr marL="3200175" indent="0">
              <a:buNone/>
              <a:defRPr sz="1000"/>
            </a:lvl8pPr>
            <a:lvl9pPr marL="365734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7043126-25AA-4B18-840A-B5516049991E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DEAB4D3-0EC0-4A21-832A-D65C72E84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783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199"/>
            </a:lvl1pPr>
            <a:lvl2pPr marL="457167" indent="0">
              <a:buNone/>
              <a:defRPr sz="2800"/>
            </a:lvl2pPr>
            <a:lvl3pPr marL="914336" indent="0">
              <a:buNone/>
              <a:defRPr sz="2400"/>
            </a:lvl3pPr>
            <a:lvl4pPr marL="1371503" indent="0">
              <a:buNone/>
              <a:defRPr sz="2000"/>
            </a:lvl4pPr>
            <a:lvl5pPr marL="1828672" indent="0">
              <a:buNone/>
              <a:defRPr sz="2000"/>
            </a:lvl5pPr>
            <a:lvl6pPr marL="2285839" indent="0">
              <a:buNone/>
              <a:defRPr sz="2000"/>
            </a:lvl6pPr>
            <a:lvl7pPr marL="2743007" indent="0">
              <a:buNone/>
              <a:defRPr sz="2000"/>
            </a:lvl7pPr>
            <a:lvl8pPr marL="3200175" indent="0">
              <a:buNone/>
              <a:defRPr sz="2000"/>
            </a:lvl8pPr>
            <a:lvl9pPr marL="365734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6" indent="0">
              <a:buNone/>
              <a:defRPr sz="1200"/>
            </a:lvl3pPr>
            <a:lvl4pPr marL="1371503" indent="0">
              <a:buNone/>
              <a:defRPr sz="1000"/>
            </a:lvl4pPr>
            <a:lvl5pPr marL="1828672" indent="0">
              <a:buNone/>
              <a:defRPr sz="1000"/>
            </a:lvl5pPr>
            <a:lvl6pPr marL="2285839" indent="0">
              <a:buNone/>
              <a:defRPr sz="1000"/>
            </a:lvl6pPr>
            <a:lvl7pPr marL="2743007" indent="0">
              <a:buNone/>
              <a:defRPr sz="1000"/>
            </a:lvl7pPr>
            <a:lvl8pPr marL="3200175" indent="0">
              <a:buNone/>
              <a:defRPr sz="1000"/>
            </a:lvl8pPr>
            <a:lvl9pPr marL="365734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AB36F71-8688-47A7-B247-813F45E94365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A54536F-EACA-4FFD-B748-531E5C288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031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BD27C-C048-4B81-AE11-B1A0878FBF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1135253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AD4B110-C4E5-44B3-94C6-D3862BAF5417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6D49EB2-FD2E-42DF-A32E-4AA410101E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4684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32A1F50-28AA-47EC-AA42-33C91DD80467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98C24BB-68D6-4982-8984-2B3AB1ECEA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21246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6" indent="0" algn="ctr">
              <a:buNone/>
              <a:defRPr sz="1800"/>
            </a:lvl3pPr>
            <a:lvl4pPr marL="1371503" indent="0" algn="ctr">
              <a:buNone/>
              <a:defRPr sz="1600"/>
            </a:lvl4pPr>
            <a:lvl5pPr marL="1828672" indent="0" algn="ctr">
              <a:buNone/>
              <a:defRPr sz="1600"/>
            </a:lvl5pPr>
            <a:lvl6pPr marL="2285839" indent="0" algn="ctr">
              <a:buNone/>
              <a:defRPr sz="1600"/>
            </a:lvl6pPr>
            <a:lvl7pPr marL="2743007" indent="0" algn="ctr">
              <a:buNone/>
              <a:defRPr sz="1600"/>
            </a:lvl7pPr>
            <a:lvl8pPr marL="3200175" indent="0" algn="ctr">
              <a:buNone/>
              <a:defRPr sz="1600"/>
            </a:lvl8pPr>
            <a:lvl9pPr marL="36573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1A57CC7-1511-4A5C-9D57-32B1A2ED4272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7DED4F9-EA6B-4898-8217-0E7D903144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734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1D40003-6FA0-4BE7-BD3E-A3956D3E331C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FA63461-24A2-4F60-B5F6-DFAC2F1914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816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D50BB11-DB75-43C4-A232-B015FB9F4ABA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907A921-DA06-4BAC-99A4-A46C8F2281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969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C7C55D1-D94A-4280-BB3C-20F8BDC6BF59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E905737-4A4E-4598-A637-DC3CD6F014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1416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2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2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B43BE6C-0AFC-4855-9C3D-A7EBD24C87B0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674EDFA-3B30-4D2A-8A7A-AA77DD3675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91436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6D889F3-B6B7-4724-A542-A217669FEBDE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711306E-09DF-4E5E-AA79-3185892545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540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F2648B6-54F1-4155-A1AD-0EF1BEA36C44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E613CCA-5D73-49CD-BFD6-6CA8534193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23271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6" indent="0">
              <a:buNone/>
              <a:defRPr sz="1200"/>
            </a:lvl3pPr>
            <a:lvl4pPr marL="1371503" indent="0">
              <a:buNone/>
              <a:defRPr sz="1000"/>
            </a:lvl4pPr>
            <a:lvl5pPr marL="1828672" indent="0">
              <a:buNone/>
              <a:defRPr sz="1000"/>
            </a:lvl5pPr>
            <a:lvl6pPr marL="2285839" indent="0">
              <a:buNone/>
              <a:defRPr sz="1000"/>
            </a:lvl6pPr>
            <a:lvl7pPr marL="2743007" indent="0">
              <a:buNone/>
              <a:defRPr sz="1000"/>
            </a:lvl7pPr>
            <a:lvl8pPr marL="3200175" indent="0">
              <a:buNone/>
              <a:defRPr sz="1000"/>
            </a:lvl8pPr>
            <a:lvl9pPr marL="365734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ADC56B3-50D8-49B7-AEE8-1255BA376EDE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C0A377F-3380-4BFB-A4B9-5A86EBA6EA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97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14A33-9D9D-4EDA-BD2D-B35153544C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5966960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199"/>
            </a:lvl1pPr>
            <a:lvl2pPr marL="457167" indent="0">
              <a:buNone/>
              <a:defRPr sz="2800"/>
            </a:lvl2pPr>
            <a:lvl3pPr marL="914336" indent="0">
              <a:buNone/>
              <a:defRPr sz="2400"/>
            </a:lvl3pPr>
            <a:lvl4pPr marL="1371503" indent="0">
              <a:buNone/>
              <a:defRPr sz="2000"/>
            </a:lvl4pPr>
            <a:lvl5pPr marL="1828672" indent="0">
              <a:buNone/>
              <a:defRPr sz="2000"/>
            </a:lvl5pPr>
            <a:lvl6pPr marL="2285839" indent="0">
              <a:buNone/>
              <a:defRPr sz="2000"/>
            </a:lvl6pPr>
            <a:lvl7pPr marL="2743007" indent="0">
              <a:buNone/>
              <a:defRPr sz="2000"/>
            </a:lvl7pPr>
            <a:lvl8pPr marL="3200175" indent="0">
              <a:buNone/>
              <a:defRPr sz="2000"/>
            </a:lvl8pPr>
            <a:lvl9pPr marL="365734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6" indent="0">
              <a:buNone/>
              <a:defRPr sz="1200"/>
            </a:lvl3pPr>
            <a:lvl4pPr marL="1371503" indent="0">
              <a:buNone/>
              <a:defRPr sz="1000"/>
            </a:lvl4pPr>
            <a:lvl5pPr marL="1828672" indent="0">
              <a:buNone/>
              <a:defRPr sz="1000"/>
            </a:lvl5pPr>
            <a:lvl6pPr marL="2285839" indent="0">
              <a:buNone/>
              <a:defRPr sz="1000"/>
            </a:lvl6pPr>
            <a:lvl7pPr marL="2743007" indent="0">
              <a:buNone/>
              <a:defRPr sz="1000"/>
            </a:lvl7pPr>
            <a:lvl8pPr marL="3200175" indent="0">
              <a:buNone/>
              <a:defRPr sz="1000"/>
            </a:lvl8pPr>
            <a:lvl9pPr marL="365734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6842F93-5E10-4906-9219-B4812928293E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C319C80-8AE1-47D7-8A62-F6B8594EAC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7453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C831E2F-E3A8-4ACB-AADF-E77CDE546D50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6EEAEB4-C88A-4945-9A45-716DCC2F86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3916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7972BCC-18FB-4CB8-96FC-07BE4215B793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3C7E3C2-1C9D-462E-B25F-7343B7E076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57093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6" indent="0" algn="ctr">
              <a:buNone/>
              <a:defRPr sz="1800"/>
            </a:lvl3pPr>
            <a:lvl4pPr marL="1371503" indent="0" algn="ctr">
              <a:buNone/>
              <a:defRPr sz="1600"/>
            </a:lvl4pPr>
            <a:lvl5pPr marL="1828672" indent="0" algn="ctr">
              <a:buNone/>
              <a:defRPr sz="1600"/>
            </a:lvl5pPr>
            <a:lvl6pPr marL="2285839" indent="0" algn="ctr">
              <a:buNone/>
              <a:defRPr sz="1600"/>
            </a:lvl6pPr>
            <a:lvl7pPr marL="2743007" indent="0" algn="ctr">
              <a:buNone/>
              <a:defRPr sz="1600"/>
            </a:lvl7pPr>
            <a:lvl8pPr marL="3200175" indent="0" algn="ctr">
              <a:buNone/>
              <a:defRPr sz="1600"/>
            </a:lvl8pPr>
            <a:lvl9pPr marL="36573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2A164B7-741B-4F27-96BC-6E41802E658B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B285702-9325-405A-87E0-A85AF005AE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07369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7D51A92-EA81-4327-B064-052EFAD814DF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8090161-9245-4B41-B682-6079735A75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2354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BE39B82-5839-478C-BD97-FA183C457538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ACCB1BC-D745-4E89-B08A-041C6038AD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302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ABB15AA-3C14-4DAC-9BE5-05E928657AFC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3E156C3-E0F4-4B45-A493-80C0EDAA4A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872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2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2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2BD9E37-47CC-4A77-9A81-609DD86EA2A6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4E679A7-0509-46BF-A920-5B71EA56F5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7944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47489E2-1F3D-40B3-A0CB-36367CFDF7A4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8A5815C-0CAC-4533-9EB4-60D6AE7706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56948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7564452-D203-421C-A80F-1FCBD4D86533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BF20D83-EFDB-475E-AEDF-4DF2D35727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630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AB47D52-2A81-4ACC-88B0-A595B27635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  <p:sldLayoutId id="2147484171" r:id="rId2"/>
    <p:sldLayoutId id="2147484172" r:id="rId3"/>
    <p:sldLayoutId id="2147484173" r:id="rId4"/>
    <p:sldLayoutId id="2147484174" r:id="rId5"/>
    <p:sldLayoutId id="2147484175" r:id="rId6"/>
    <p:sldLayoutId id="2147484176" r:id="rId7"/>
    <p:sldLayoutId id="2147484177" r:id="rId8"/>
    <p:sldLayoutId id="2147484178" r:id="rId9"/>
    <p:sldLayoutId id="2147484179" r:id="rId10"/>
    <p:sldLayoutId id="2147484180" r:id="rId11"/>
    <p:sldLayoutId id="2147484181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68807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F51E321-AA8C-4C87-AD56-0244F42FC06C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68807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68807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0928E42-2A1E-4294-93D0-2F13C31F2E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175" name="Picture 6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85738"/>
            <a:ext cx="1004887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8274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</p:sldLayoutIdLst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423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91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59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26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6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2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9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0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5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4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167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E87F6A0-EFA3-4640-8522-C5B54E8E4038}" type="datetimeFigureOut">
              <a:rPr lang="zh-CN" altLang="en-US"/>
              <a:pPr>
                <a:defRPr/>
              </a:pPr>
              <a:t>2021/12/7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167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167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5ED9CBB-D06E-43D1-9DC2-86FC31BA53F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895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29" r:id="rId6"/>
    <p:sldLayoutId id="2147484330" r:id="rId7"/>
    <p:sldLayoutId id="2147484331" r:id="rId8"/>
    <p:sldLayoutId id="2147484332" r:id="rId9"/>
    <p:sldLayoutId id="2147484333" r:id="rId10"/>
    <p:sldLayoutId id="2147484334" r:id="rId11"/>
  </p:sldLayoutIdLst>
  <p:txStyles>
    <p:titleStyle>
      <a:lvl1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7013" indent="-227013" algn="l" defTabSz="912813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423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91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59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26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6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2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9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0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5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4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110165F7-4B9C-49C5-A529-4E7DF55BC958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7004DDF-C417-454B-89B5-90EA76EBC5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4148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6" r:id="rId1"/>
    <p:sldLayoutId id="2147484337" r:id="rId2"/>
    <p:sldLayoutId id="2147484338" r:id="rId3"/>
    <p:sldLayoutId id="2147484339" r:id="rId4"/>
    <p:sldLayoutId id="2147484340" r:id="rId5"/>
    <p:sldLayoutId id="2147484341" r:id="rId6"/>
    <p:sldLayoutId id="2147484342" r:id="rId7"/>
    <p:sldLayoutId id="2147484343" r:id="rId8"/>
    <p:sldLayoutId id="2147484344" r:id="rId9"/>
    <p:sldLayoutId id="2147484345" r:id="rId10"/>
    <p:sldLayoutId id="2147484346" r:id="rId11"/>
    <p:sldLayoutId id="2147484347" r:id="rId12"/>
  </p:sldLayoutIdLst>
  <p:transition>
    <p:comb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436E8BA-522C-4953-A040-F4B7C40F97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5" r:id="rId1"/>
    <p:sldLayoutId id="2147484186" r:id="rId2"/>
    <p:sldLayoutId id="2147484187" r:id="rId3"/>
    <p:sldLayoutId id="2147484188" r:id="rId4"/>
    <p:sldLayoutId id="2147484189" r:id="rId5"/>
    <p:sldLayoutId id="2147484190" r:id="rId6"/>
    <p:sldLayoutId id="2147484191" r:id="rId7"/>
    <p:sldLayoutId id="2147484192" r:id="rId8"/>
    <p:sldLayoutId id="2147484193" r:id="rId9"/>
    <p:sldLayoutId id="2147484194" r:id="rId10"/>
    <p:sldLayoutId id="214748419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FB5E795-8854-485E-8AF4-23CCC37913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6" r:id="rId1"/>
    <p:sldLayoutId id="2147484197" r:id="rId2"/>
    <p:sldLayoutId id="2147484198" r:id="rId3"/>
    <p:sldLayoutId id="2147484199" r:id="rId4"/>
    <p:sldLayoutId id="2147484200" r:id="rId5"/>
    <p:sldLayoutId id="2147484201" r:id="rId6"/>
    <p:sldLayoutId id="2147484202" r:id="rId7"/>
    <p:sldLayoutId id="2147484203" r:id="rId8"/>
    <p:sldLayoutId id="2147484204" r:id="rId9"/>
    <p:sldLayoutId id="2147484205" r:id="rId10"/>
    <p:sldLayoutId id="2147484206" r:id="rId11"/>
    <p:sldLayoutId id="214748420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64C007-F138-483B-AB57-37216997BB34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9B34EFA-8841-4431-B4EA-C721AF57EA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8" r:id="rId1"/>
    <p:sldLayoutId id="2147484209" r:id="rId2"/>
    <p:sldLayoutId id="2147484210" r:id="rId3"/>
    <p:sldLayoutId id="2147484211" r:id="rId4"/>
    <p:sldLayoutId id="2147484212" r:id="rId5"/>
    <p:sldLayoutId id="2147484213" r:id="rId6"/>
    <p:sldLayoutId id="2147484214" r:id="rId7"/>
    <p:sldLayoutId id="2147484215" r:id="rId8"/>
    <p:sldLayoutId id="2147484216" r:id="rId9"/>
    <p:sldLayoutId id="2147484217" r:id="rId10"/>
    <p:sldLayoutId id="2147484218" r:id="rId11"/>
    <p:sldLayoutId id="2147484219" r:id="rId12"/>
  </p:sldLayoutIdLst>
  <p:transition>
    <p:comb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D945B668-41C0-40D3-B2AB-AA4D6864D567}" type="datetime1">
              <a:rPr lang="en-US" altLang="zh-CN"/>
              <a:pPr>
                <a:defRPr/>
              </a:pPr>
              <a:t>12/7/2021</a:t>
            </a:fld>
            <a:endParaRPr lang="vi-VN" altLang="zh-CN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382D1B9-8517-46DE-B2E2-352E213F8044}" type="slidenum">
              <a:rPr lang="vi-VN" altLang="zh-CN"/>
              <a:pPr>
                <a:defRPr/>
              </a:pPr>
              <a:t>‹#›</a:t>
            </a:fld>
            <a:endParaRPr lang="vi-VN" altLang="zh-CN" sz="180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2" r:id="rId1"/>
    <p:sldLayoutId id="2147484233" r:id="rId2"/>
    <p:sldLayoutId id="2147484234" r:id="rId3"/>
    <p:sldLayoutId id="2147484235" r:id="rId4"/>
    <p:sldLayoutId id="2147484236" r:id="rId5"/>
    <p:sldLayoutId id="2147484237" r:id="rId6"/>
    <p:sldLayoutId id="2147484238" r:id="rId7"/>
    <p:sldLayoutId id="2147484239" r:id="rId8"/>
    <p:sldLayoutId id="2147484240" r:id="rId9"/>
    <p:sldLayoutId id="2147484241" r:id="rId10"/>
    <p:sldLayoutId id="2147484242" r:id="rId11"/>
    <p:sldLayoutId id="2147484243" r:id="rId12"/>
  </p:sldLayoutIdLst>
  <p:hf sldNum="0"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68807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048699D-3C1D-437A-BDEC-E1BE905A91BB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68807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68807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F564BBD-B41D-4118-9D46-C3649C33E7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4" r:id="rId1"/>
    <p:sldLayoutId id="2147484245" r:id="rId2"/>
    <p:sldLayoutId id="2147484246" r:id="rId3"/>
    <p:sldLayoutId id="2147484247" r:id="rId4"/>
    <p:sldLayoutId id="2147484248" r:id="rId5"/>
    <p:sldLayoutId id="2147484249" r:id="rId6"/>
    <p:sldLayoutId id="2147484250" r:id="rId7"/>
    <p:sldLayoutId id="2147484251" r:id="rId8"/>
    <p:sldLayoutId id="2147484252" r:id="rId9"/>
    <p:sldLayoutId id="2147484253" r:id="rId10"/>
    <p:sldLayoutId id="2147484254" r:id="rId11"/>
  </p:sldLayoutIdLst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423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91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59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26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6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2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9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0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5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4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68807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A943D3E-10FC-4986-8A9B-79D6DC797E9A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68807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68807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4135493-8FFE-440E-9157-702F812038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247" name="Picture 6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85738"/>
            <a:ext cx="1004887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66" r:id="rId1"/>
    <p:sldLayoutId id="2147484267" r:id="rId2"/>
    <p:sldLayoutId id="2147484268" r:id="rId3"/>
    <p:sldLayoutId id="2147484269" r:id="rId4"/>
    <p:sldLayoutId id="2147484270" r:id="rId5"/>
    <p:sldLayoutId id="2147484271" r:id="rId6"/>
    <p:sldLayoutId id="2147484272" r:id="rId7"/>
    <p:sldLayoutId id="2147484273" r:id="rId8"/>
    <p:sldLayoutId id="2147484274" r:id="rId9"/>
    <p:sldLayoutId id="2147484275" r:id="rId10"/>
    <p:sldLayoutId id="2147484276" r:id="rId11"/>
  </p:sldLayoutIdLst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423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91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59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26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6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2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9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0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5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4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68807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480EA86-E4C5-4EC7-BDAD-927A7FEBD00D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68807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68807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E7B9700-8B39-4176-8026-AA076E3EBB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295" name="Picture 6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85738"/>
            <a:ext cx="1004887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88" r:id="rId1"/>
    <p:sldLayoutId id="2147484289" r:id="rId2"/>
    <p:sldLayoutId id="2147484290" r:id="rId3"/>
    <p:sldLayoutId id="2147484291" r:id="rId4"/>
    <p:sldLayoutId id="2147484292" r:id="rId5"/>
    <p:sldLayoutId id="2147484293" r:id="rId6"/>
    <p:sldLayoutId id="2147484294" r:id="rId7"/>
    <p:sldLayoutId id="2147484295" r:id="rId8"/>
    <p:sldLayoutId id="2147484296" r:id="rId9"/>
    <p:sldLayoutId id="2147484297" r:id="rId10"/>
    <p:sldLayoutId id="2147484298" r:id="rId11"/>
  </p:sldLayoutIdLst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423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91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59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26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6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2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9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0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5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4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68807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51936EB-D1C6-44DD-B7D6-B0339E1AEDC6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68807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68807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4B23E1C-F87E-41FA-BFF9-4F4C24E782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295" name="Picture 6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85738"/>
            <a:ext cx="1004887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6149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0" r:id="rId1"/>
    <p:sldLayoutId id="2147484301" r:id="rId2"/>
    <p:sldLayoutId id="2147484302" r:id="rId3"/>
    <p:sldLayoutId id="2147484303" r:id="rId4"/>
    <p:sldLayoutId id="2147484304" r:id="rId5"/>
    <p:sldLayoutId id="2147484305" r:id="rId6"/>
    <p:sldLayoutId id="2147484306" r:id="rId7"/>
    <p:sldLayoutId id="2147484307" r:id="rId8"/>
    <p:sldLayoutId id="2147484308" r:id="rId9"/>
    <p:sldLayoutId id="2147484309" r:id="rId10"/>
    <p:sldLayoutId id="2147484310" r:id="rId11"/>
  </p:sldLayoutIdLst>
  <p:txStyles>
    <p:titleStyle>
      <a:lvl1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7013" indent="-227013" algn="l" defTabSz="912813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423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91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59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26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6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2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9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0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5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4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10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12.wma"/><Relationship Id="rId7" Type="http://schemas.openxmlformats.org/officeDocument/2006/relationships/image" Target="../media/image31.png"/><Relationship Id="rId2" Type="http://schemas.microsoft.com/office/2007/relationships/media" Target="../media/media12.wma"/><Relationship Id="rId1" Type="http://schemas.openxmlformats.org/officeDocument/2006/relationships/tags" Target="../tags/tag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media13.wma"/><Relationship Id="rId7" Type="http://schemas.openxmlformats.org/officeDocument/2006/relationships/image" Target="../media/image34.jpeg"/><Relationship Id="rId2" Type="http://schemas.microsoft.com/office/2007/relationships/media" Target="../media/media13.wma"/><Relationship Id="rId1" Type="http://schemas.openxmlformats.org/officeDocument/2006/relationships/tags" Target="../tags/tag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ma"/><Relationship Id="rId2" Type="http://schemas.microsoft.com/office/2007/relationships/media" Target="../media/media14.wma"/><Relationship Id="rId1" Type="http://schemas.openxmlformats.org/officeDocument/2006/relationships/tags" Target="../tags/tag8.xml"/><Relationship Id="rId6" Type="http://schemas.openxmlformats.org/officeDocument/2006/relationships/image" Target="../media/image10.png"/><Relationship Id="rId5" Type="http://schemas.openxmlformats.org/officeDocument/2006/relationships/image" Target="../media/image36.jpe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ma"/><Relationship Id="rId2" Type="http://schemas.microsoft.com/office/2007/relationships/media" Target="../media/media15.wma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openxmlformats.org/officeDocument/2006/relationships/image" Target="../media/image37.jpeg"/><Relationship Id="rId4" Type="http://schemas.openxmlformats.org/officeDocument/2006/relationships/slideLayout" Target="../slideLayouts/slideLayout8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ma"/><Relationship Id="rId7" Type="http://schemas.openxmlformats.org/officeDocument/2006/relationships/image" Target="../media/image10.png"/><Relationship Id="rId2" Type="http://schemas.microsoft.com/office/2007/relationships/media" Target="../media/media16.wma"/><Relationship Id="rId1" Type="http://schemas.openxmlformats.org/officeDocument/2006/relationships/tags" Target="../tags/tag10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ma"/><Relationship Id="rId2" Type="http://schemas.microsoft.com/office/2007/relationships/media" Target="../media/media17.wma"/><Relationship Id="rId1" Type="http://schemas.openxmlformats.org/officeDocument/2006/relationships/tags" Target="../tags/tag11.xml"/><Relationship Id="rId6" Type="http://schemas.openxmlformats.org/officeDocument/2006/relationships/image" Target="../media/image10.png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jpeg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ma"/><Relationship Id="rId7" Type="http://schemas.openxmlformats.org/officeDocument/2006/relationships/image" Target="../media/image10.png"/><Relationship Id="rId2" Type="http://schemas.microsoft.com/office/2007/relationships/media" Target="../media/media19.wma"/><Relationship Id="rId1" Type="http://schemas.openxmlformats.org/officeDocument/2006/relationships/tags" Target="../tags/tag12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6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ma"/><Relationship Id="rId7" Type="http://schemas.openxmlformats.org/officeDocument/2006/relationships/image" Target="../media/image10.png"/><Relationship Id="rId2" Type="http://schemas.microsoft.com/office/2007/relationships/media" Target="../media/media20.wma"/><Relationship Id="rId1" Type="http://schemas.openxmlformats.org/officeDocument/2006/relationships/tags" Target="../tags/tag13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6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4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wma"/><Relationship Id="rId7" Type="http://schemas.openxmlformats.org/officeDocument/2006/relationships/image" Target="../media/image10.png"/><Relationship Id="rId2" Type="http://schemas.microsoft.com/office/2007/relationships/media" Target="../media/media21.wma"/><Relationship Id="rId1" Type="http://schemas.openxmlformats.org/officeDocument/2006/relationships/tags" Target="../tags/tag1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wma"/><Relationship Id="rId7" Type="http://schemas.openxmlformats.org/officeDocument/2006/relationships/image" Target="../media/image10.png"/><Relationship Id="rId2" Type="http://schemas.microsoft.com/office/2007/relationships/media" Target="../media/media22.wma"/><Relationship Id="rId1" Type="http://schemas.openxmlformats.org/officeDocument/2006/relationships/tags" Target="../tags/tag15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6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wma"/><Relationship Id="rId2" Type="http://schemas.microsoft.com/office/2007/relationships/media" Target="../media/media23.wma"/><Relationship Id="rId1" Type="http://schemas.openxmlformats.org/officeDocument/2006/relationships/tags" Target="../tags/tag16.xml"/><Relationship Id="rId6" Type="http://schemas.openxmlformats.org/officeDocument/2006/relationships/image" Target="../media/image10.png"/><Relationship Id="rId5" Type="http://schemas.openxmlformats.org/officeDocument/2006/relationships/image" Target="../media/image22.jpeg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ma"/><Relationship Id="rId2" Type="http://schemas.microsoft.com/office/2007/relationships/media" Target="../media/media24.wma"/><Relationship Id="rId1" Type="http://schemas.openxmlformats.org/officeDocument/2006/relationships/tags" Target="../tags/tag17.xml"/><Relationship Id="rId6" Type="http://schemas.openxmlformats.org/officeDocument/2006/relationships/image" Target="../media/image10.png"/><Relationship Id="rId5" Type="http://schemas.openxmlformats.org/officeDocument/2006/relationships/image" Target="../media/image25.jpg"/><Relationship Id="rId4" Type="http://schemas.openxmlformats.org/officeDocument/2006/relationships/slideLayout" Target="../slideLayouts/slideLayout10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5" Type="http://schemas.openxmlformats.org/officeDocument/2006/relationships/image" Target="../media/image10.png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wma"/><Relationship Id="rId2" Type="http://schemas.microsoft.com/office/2007/relationships/media" Target="../media/media26.wma"/><Relationship Id="rId1" Type="http://schemas.openxmlformats.org/officeDocument/2006/relationships/tags" Target="../tags/tag18.xml"/><Relationship Id="rId6" Type="http://schemas.openxmlformats.org/officeDocument/2006/relationships/image" Target="../media/image10.png"/><Relationship Id="rId5" Type="http://schemas.openxmlformats.org/officeDocument/2006/relationships/image" Target="../media/image37.jpeg"/><Relationship Id="rId4" Type="http://schemas.openxmlformats.org/officeDocument/2006/relationships/slideLayout" Target="../slideLayouts/slideLayout9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wma"/><Relationship Id="rId7" Type="http://schemas.openxmlformats.org/officeDocument/2006/relationships/image" Target="../media/image10.png"/><Relationship Id="rId2" Type="http://schemas.microsoft.com/office/2007/relationships/media" Target="../media/media27.wma"/><Relationship Id="rId1" Type="http://schemas.openxmlformats.org/officeDocument/2006/relationships/tags" Target="../tags/tag19.xml"/><Relationship Id="rId6" Type="http://schemas.openxmlformats.org/officeDocument/2006/relationships/image" Target="../media/image5.png"/><Relationship Id="rId5" Type="http://schemas.openxmlformats.org/officeDocument/2006/relationships/image" Target="../media/image45.jpeg"/><Relationship Id="rId4" Type="http://schemas.openxmlformats.org/officeDocument/2006/relationships/slideLayout" Target="../slideLayouts/slideLayout1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image" Target="../media/image10.png"/><Relationship Id="rId3" Type="http://schemas.microsoft.com/office/2007/relationships/media" Target="../media/media4.wma"/><Relationship Id="rId7" Type="http://schemas.openxmlformats.org/officeDocument/2006/relationships/image" Target="../media/image16.emf"/><Relationship Id="rId12" Type="http://schemas.openxmlformats.org/officeDocument/2006/relationships/image" Target="../media/image2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19.png"/><Relationship Id="rId4" Type="http://schemas.openxmlformats.org/officeDocument/2006/relationships/audio" Target="../media/media4.wma"/><Relationship Id="rId9" Type="http://schemas.openxmlformats.org/officeDocument/2006/relationships/image" Target="../media/image1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2" Type="http://schemas.microsoft.com/office/2007/relationships/media" Target="../media/media5.wma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22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7" Type="http://schemas.openxmlformats.org/officeDocument/2006/relationships/image" Target="../media/image10.png"/><Relationship Id="rId2" Type="http://schemas.microsoft.com/office/2007/relationships/media" Target="../media/media7.wma"/><Relationship Id="rId1" Type="http://schemas.openxmlformats.org/officeDocument/2006/relationships/tags" Target="../tags/tag2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ma"/><Relationship Id="rId7" Type="http://schemas.openxmlformats.org/officeDocument/2006/relationships/image" Target="../media/image10.png"/><Relationship Id="rId2" Type="http://schemas.microsoft.com/office/2007/relationships/media" Target="../media/media8.wma"/><Relationship Id="rId1" Type="http://schemas.openxmlformats.org/officeDocument/2006/relationships/tags" Target="../tags/tag3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6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2" Type="http://schemas.microsoft.com/office/2007/relationships/media" Target="../media/media9.wma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25.jpg"/><Relationship Id="rId4" Type="http://schemas.openxmlformats.org/officeDocument/2006/relationships/slideLayout" Target="../slideLayouts/slideLayout7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ma"/><Relationship Id="rId2" Type="http://schemas.microsoft.com/office/2007/relationships/media" Target="../media/media10.wma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image" Target="../media/image26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图片 17" descr="E:\素材\卡通\2eda1b5881d68c7bd19974ddd6672194.png2eda1b5881d68c7bd19974ddd667219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5" name="图片 16" descr="E:\素材\卡通\dd2fa15830b53acb0d7380b2390f694c.pngdd2fa15830b53acb0d7380b2390f694c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200" y="830263"/>
            <a:ext cx="129222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6" name="图片 12" descr="E:\素材\卡通\543b8de0e1c0138c2e66a9325a79873e.png543b8de0e1c0138c2e66a9325a79873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3576638"/>
            <a:ext cx="3632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7" name="图片 18" descr="E:\素材\卡通\92ae4d8057413ac541816c85d7c4bf83.png92ae4d8057413ac541816c85d7c4bf8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0"/>
            <a:ext cx="2960687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8" name="TextBox 62"/>
          <p:cNvSpPr txBox="1">
            <a:spLocks noChangeArrowheads="1"/>
          </p:cNvSpPr>
          <p:nvPr/>
        </p:nvSpPr>
        <p:spPr bwMode="auto">
          <a:xfrm>
            <a:off x="3270250" y="166688"/>
            <a:ext cx="6858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PHÚ NHUẬN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ĐÌNH CHÍNH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2713038" y="995363"/>
            <a:ext cx="7037387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  <a:defRPr/>
            </a:pPr>
            <a:r>
              <a:rPr lang="en-US" altLang="zh-CN" sz="6000" b="1" kern="2000" dirty="0" smtClean="0">
                <a:solidFill>
                  <a:srgbClr val="FA1414"/>
                </a:solidFill>
                <a:latin typeface="Times New Roman" panose="02020603050405020304" pitchFamily="18" charset="0"/>
                <a:ea typeface="方正正准黑简体" panose="020000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TẬP ĐỌC LỚP </a:t>
            </a:r>
            <a:r>
              <a:rPr lang="en-US" altLang="zh-CN" sz="6000" b="1" kern="2000" dirty="0">
                <a:solidFill>
                  <a:srgbClr val="FA1414"/>
                </a:solidFill>
                <a:latin typeface="Times New Roman" panose="02020603050405020304" pitchFamily="18" charset="0"/>
                <a:ea typeface="方正正准黑简体" panose="020000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  <a:endParaRPr lang="zh-CN" altLang="en-US" sz="6000" b="1" kern="2000" dirty="0">
              <a:solidFill>
                <a:srgbClr val="FA1414"/>
              </a:solidFill>
              <a:latin typeface="Times New Roman" panose="02020603050405020304" pitchFamily="18" charset="0"/>
              <a:ea typeface="方正正准黑简体" panose="020000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31080" name="TextBox 6"/>
          <p:cNvSpPr txBox="1">
            <a:spLocks noChangeArrowheads="1"/>
          </p:cNvSpPr>
          <p:nvPr/>
        </p:nvSpPr>
        <p:spPr bwMode="auto">
          <a:xfrm>
            <a:off x="603250" y="2468563"/>
            <a:ext cx="115824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RÔNG Ở TÂY NGUYÊN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9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52400" y="1371599"/>
            <a:ext cx="4876800" cy="5233840"/>
            <a:chOff x="838200" y="1414202"/>
            <a:chExt cx="3397431" cy="4128460"/>
          </a:xfrm>
        </p:grpSpPr>
        <p:pic>
          <p:nvPicPr>
            <p:cNvPr id="148487" name="Picture 8" descr="450px-Babendil_0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1414202"/>
              <a:ext cx="3397431" cy="3530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8488" name="Rectangle 10"/>
            <p:cNvSpPr>
              <a:spLocks noChangeArrowheads="1"/>
            </p:cNvSpPr>
            <p:nvPr/>
          </p:nvSpPr>
          <p:spPr bwMode="auto">
            <a:xfrm>
              <a:off x="1793727" y="5081391"/>
              <a:ext cx="1143515" cy="461271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 err="1">
                  <a:solidFill>
                    <a:srgbClr val="0000A2"/>
                  </a:solidFill>
                </a:rPr>
                <a:t>chiêng</a:t>
              </a:r>
              <a:r>
                <a:rPr lang="en-US" altLang="en-US" b="1" dirty="0">
                  <a:solidFill>
                    <a:srgbClr val="0000A2"/>
                  </a:solidFill>
                </a:rPr>
                <a:t> </a:t>
              </a: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6705600" y="1371599"/>
            <a:ext cx="5029200" cy="5233840"/>
            <a:chOff x="5118667" y="1602742"/>
            <a:chExt cx="3330713" cy="3647820"/>
          </a:xfrm>
        </p:grpSpPr>
        <p:pic>
          <p:nvPicPr>
            <p:cNvPr id="148485" name="Picture 7" descr="05-Trong-24309-30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10"/>
            <a:stretch>
              <a:fillRect/>
            </a:stretch>
          </p:blipFill>
          <p:spPr bwMode="auto">
            <a:xfrm>
              <a:off x="5118667" y="1602742"/>
              <a:ext cx="3330713" cy="3206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8486" name="Rectangle 16"/>
            <p:cNvSpPr>
              <a:spLocks noChangeArrowheads="1"/>
            </p:cNvSpPr>
            <p:nvPr/>
          </p:nvSpPr>
          <p:spPr bwMode="auto">
            <a:xfrm>
              <a:off x="6270025" y="4865360"/>
              <a:ext cx="816790" cy="385202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 err="1">
                  <a:solidFill>
                    <a:srgbClr val="0000FF"/>
                  </a:solidFill>
                </a:rPr>
                <a:t>trống</a:t>
              </a:r>
              <a:endParaRPr lang="en-US" altLang="en-US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4114800" y="228600"/>
            <a:ext cx="3048000" cy="6858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1938">
        <p:blinds dir="vert"/>
      </p:transition>
    </mc:Choice>
    <mc:Fallback xmlns="">
      <p:transition spd="slow" advTm="21938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1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105156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371600" y="228600"/>
            <a:ext cx="1905000" cy="6858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cụ: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541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962400"/>
            <a:ext cx="18288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5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562600"/>
            <a:ext cx="15065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4"/>
          <p:cNvSpPr txBox="1">
            <a:spLocks noChangeArrowheads="1"/>
          </p:cNvSpPr>
          <p:nvPr/>
        </p:nvSpPr>
        <p:spPr bwMode="auto">
          <a:xfrm>
            <a:off x="3323827" y="248334"/>
            <a:ext cx="476488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9649555"/>
      </p:ext>
    </p:extLst>
  </p:cSld>
  <p:clrMapOvr>
    <a:masterClrMapping/>
  </p:clrMapOvr>
  <p:transition advTm="209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5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5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54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5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5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5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Cangku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055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35" name="Picture 3" descr="caibu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0"/>
            <a:ext cx="57531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36" name="Picture 4" descr="liem"/>
          <p:cNvPicPr>
            <a:picLocks noChangeAspect="1" noChangeArrowheads="1"/>
          </p:cNvPicPr>
          <p:nvPr/>
        </p:nvPicPr>
        <p:blipFill>
          <a:blip r:embed="rId7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5905500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37" name="Picture 5" descr="Copy of liem1"/>
          <p:cNvPicPr>
            <a:picLocks noChangeAspect="1" noChangeArrowheads="1"/>
          </p:cNvPicPr>
          <p:nvPr/>
        </p:nvPicPr>
        <p:blipFill>
          <a:blip r:embed="rId8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429000"/>
            <a:ext cx="5867400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42" name="AutoShape 10"/>
          <p:cNvSpPr>
            <a:spLocks noChangeArrowheads="1"/>
          </p:cNvSpPr>
          <p:nvPr/>
        </p:nvSpPr>
        <p:spPr bwMode="auto">
          <a:xfrm>
            <a:off x="4343400" y="2133600"/>
            <a:ext cx="990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cuốc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72043" name="AutoShape 11"/>
          <p:cNvSpPr>
            <a:spLocks noChangeArrowheads="1"/>
          </p:cNvSpPr>
          <p:nvPr/>
        </p:nvSpPr>
        <p:spPr bwMode="auto">
          <a:xfrm>
            <a:off x="9186863" y="685800"/>
            <a:ext cx="1447800" cy="533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DFFE3">
                  <a:gamma/>
                  <a:shade val="46275"/>
                  <a:invGamma/>
                </a:srgbClr>
              </a:gs>
              <a:gs pos="50000">
                <a:srgbClr val="6DFFE3"/>
              </a:gs>
              <a:gs pos="100000">
                <a:srgbClr val="6DFFE3">
                  <a:gamma/>
                  <a:shade val="46275"/>
                  <a:invGamma/>
                </a:srgbClr>
              </a:gs>
            </a:gsLst>
            <a:lin ang="5400000" scaled="1"/>
          </a:gradFill>
          <a:ln w="9525" algn="ctr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cào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 cỏ</a:t>
            </a:r>
          </a:p>
        </p:txBody>
      </p:sp>
      <p:sp>
        <p:nvSpPr>
          <p:cNvPr id="172045" name="AutoShape 13"/>
          <p:cNvSpPr>
            <a:spLocks noChangeArrowheads="1"/>
          </p:cNvSpPr>
          <p:nvPr/>
        </p:nvSpPr>
        <p:spPr bwMode="auto">
          <a:xfrm>
            <a:off x="4419600" y="3962400"/>
            <a:ext cx="990600" cy="533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DFFE3">
                  <a:gamma/>
                  <a:shade val="46275"/>
                  <a:invGamma/>
                </a:srgbClr>
              </a:gs>
              <a:gs pos="50000">
                <a:srgbClr val="6DFFE3"/>
              </a:gs>
              <a:gs pos="100000">
                <a:srgbClr val="6DFFE3">
                  <a:gamma/>
                  <a:shade val="46275"/>
                  <a:invGamma/>
                </a:srgbClr>
              </a:gs>
            </a:gsLst>
            <a:lin ang="5400000" scaled="1"/>
          </a:gradFill>
          <a:ln w="9525" algn="ctr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hái</a:t>
            </a:r>
          </a:p>
        </p:txBody>
      </p:sp>
      <p:sp>
        <p:nvSpPr>
          <p:cNvPr id="172046" name="AutoShape 14"/>
          <p:cNvSpPr>
            <a:spLocks noChangeArrowheads="1"/>
          </p:cNvSpPr>
          <p:nvPr/>
        </p:nvSpPr>
        <p:spPr bwMode="auto">
          <a:xfrm>
            <a:off x="10744200" y="5181600"/>
            <a:ext cx="990600" cy="533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27669"/>
              </a:gs>
              <a:gs pos="50000">
                <a:srgbClr val="6DFFE3"/>
              </a:gs>
              <a:gs pos="100000">
                <a:srgbClr val="327669"/>
              </a:gs>
            </a:gsLst>
            <a:lin ang="5400000" scaled="1"/>
          </a:gradFill>
          <a:ln w="9525" algn="ctr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b="1">
                <a:solidFill>
                  <a:srgbClr val="FF0066"/>
                </a:solidFill>
                <a:latin typeface="Times New Roman" panose="02020603050405020304" pitchFamily="18" charset="0"/>
              </a:rPr>
              <a:t>liềm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6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" dur="500"/>
                                        <p:tgtEl>
                                          <p:spTgt spid="172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2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172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72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2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72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2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2042" grpId="0" animBg="1"/>
      <p:bldP spid="172043" grpId="0" animBg="1"/>
      <p:bldP spid="172045" grpId="0" animBg="1"/>
      <p:bldP spid="1720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11038246-2docnguoi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6589713" cy="6477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086" name="AutoShape 6"/>
          <p:cNvSpPr>
            <a:spLocks noChangeArrowheads="1"/>
          </p:cNvSpPr>
          <p:nvPr/>
        </p:nvSpPr>
        <p:spPr bwMode="auto">
          <a:xfrm>
            <a:off x="6594475" y="990600"/>
            <a:ext cx="4800600" cy="685800"/>
          </a:xfrm>
          <a:prstGeom prst="wedgeRectCallout">
            <a:avLst>
              <a:gd name="adj1" fmla="val -99523"/>
              <a:gd name="adj2" fmla="val 112134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 làng</a:t>
            </a:r>
          </a:p>
        </p:txBody>
      </p:sp>
      <p:sp>
        <p:nvSpPr>
          <p:cNvPr id="174105" name="AutoShape 25"/>
          <p:cNvSpPr>
            <a:spLocks noChangeArrowheads="1"/>
          </p:cNvSpPr>
          <p:nvPr/>
        </p:nvSpPr>
        <p:spPr bwMode="auto">
          <a:xfrm>
            <a:off x="7467600" y="1943100"/>
            <a:ext cx="4495800" cy="4648200"/>
          </a:xfrm>
          <a:prstGeom prst="wedgeRectCallout">
            <a:avLst>
              <a:gd name="adj1" fmla="val -89477"/>
              <a:gd name="adj2" fmla="val -39699"/>
            </a:avLst>
          </a:prstGeom>
          <a:solidFill>
            <a:schemeClr val="accent2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tuổi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có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điều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khiển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việc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vùng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tộc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thiểu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Nguyên.</a:t>
            </a:r>
            <a:endParaRPr lang="en-US" alt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6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4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7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4086" grpId="0" animBg="1"/>
      <p:bldP spid="17410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>
            <a:spLocks noChangeArrowheads="1"/>
          </p:cNvSpPr>
          <p:nvPr/>
        </p:nvSpPr>
        <p:spPr bwMode="auto">
          <a:xfrm>
            <a:off x="3886200" y="1447800"/>
            <a:ext cx="4483100" cy="1021556"/>
          </a:xfrm>
          <a:prstGeom prst="roundRect">
            <a:avLst>
              <a:gd name="adj" fmla="val 16667"/>
            </a:avLst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4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5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2127">
        <p15:prstTrans prst="origami"/>
      </p:transition>
    </mc:Choice>
    <mc:Fallback xmlns="">
      <p:transition spd="slow" advTm="121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22238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/>
            </a:extLst>
          </p:cNvPr>
          <p:cNvSpPr txBox="1"/>
          <p:nvPr/>
        </p:nvSpPr>
        <p:spPr>
          <a:xfrm>
            <a:off x="5521325" y="411163"/>
            <a:ext cx="1530350" cy="473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6880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31" b="1" u="sng" dirty="0" err="1">
                <a:solidFill>
                  <a:prstClr val="black"/>
                </a:solidFill>
                <a:cs typeface="Times New Roman" panose="02020603050405020304" pitchFamily="18" charset="0"/>
              </a:rPr>
              <a:t>Tập</a:t>
            </a:r>
            <a:r>
              <a:rPr lang="en-US" sz="2431" b="1" u="sng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431" b="1" u="sng" dirty="0" err="1">
                <a:solidFill>
                  <a:prstClr val="black"/>
                </a:solidFill>
                <a:cs typeface="Times New Roman" panose="02020603050405020304" pitchFamily="18" charset="0"/>
              </a:rPr>
              <a:t>đọc</a:t>
            </a:r>
            <a:r>
              <a:rPr lang="vi-VN" sz="2431" b="1" u="sng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endParaRPr lang="en-US" sz="2431" b="1" u="sng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/>
            </a:extLst>
          </p:cNvPr>
          <p:cNvSpPr txBox="1"/>
          <p:nvPr/>
        </p:nvSpPr>
        <p:spPr>
          <a:xfrm>
            <a:off x="3505200" y="896938"/>
            <a:ext cx="591026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6880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0" dirty="0" err="1">
                <a:solidFill>
                  <a:srgbClr val="FF0000"/>
                </a:solidFill>
              </a:rPr>
              <a:t>Nhà</a:t>
            </a:r>
            <a:r>
              <a:rPr lang="en-US" sz="4000" b="1" kern="0" dirty="0">
                <a:solidFill>
                  <a:srgbClr val="FF0000"/>
                </a:solidFill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</a:rPr>
              <a:t>rông</a:t>
            </a:r>
            <a:r>
              <a:rPr lang="en-US" sz="4000" b="1" kern="0" dirty="0">
                <a:solidFill>
                  <a:srgbClr val="FF0000"/>
                </a:solidFill>
              </a:rPr>
              <a:t> ở </a:t>
            </a:r>
            <a:r>
              <a:rPr lang="en-US" sz="4000" b="1" kern="0" dirty="0" err="1">
                <a:solidFill>
                  <a:srgbClr val="FF0000"/>
                </a:solidFill>
              </a:rPr>
              <a:t>Tây</a:t>
            </a:r>
            <a:r>
              <a:rPr lang="en-US" sz="4000" b="1" kern="0" dirty="0">
                <a:solidFill>
                  <a:srgbClr val="FF0000"/>
                </a:solidFill>
              </a:rPr>
              <a:t> Nguyên</a:t>
            </a:r>
            <a:endParaRPr lang="en-US" sz="4000" b="1" kern="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533400" y="1789113"/>
            <a:ext cx="11658600" cy="525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         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gụ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sến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đụng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vướng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sp>
        <p:nvSpPr>
          <p:cNvPr id="6" name="Cloud"/>
          <p:cNvSpPr>
            <a:spLocks noChangeAspect="1" noEditPoints="1" noChangeArrowheads="1"/>
          </p:cNvSpPr>
          <p:nvPr/>
        </p:nvSpPr>
        <p:spPr bwMode="auto">
          <a:xfrm>
            <a:off x="533400" y="3430588"/>
            <a:ext cx="4724400" cy="24511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66FF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AutoShape 25"/>
          <p:cNvSpPr>
            <a:spLocks noChangeArrowheads="1"/>
          </p:cNvSpPr>
          <p:nvPr/>
        </p:nvSpPr>
        <p:spPr bwMode="auto">
          <a:xfrm>
            <a:off x="6460331" y="3308350"/>
            <a:ext cx="5257800" cy="3048000"/>
          </a:xfrm>
          <a:prstGeom prst="wedgeRectCallout">
            <a:avLst>
              <a:gd name="adj1" fmla="val -89477"/>
              <a:gd name="adj2" fmla="val -39699"/>
            </a:avLst>
          </a:prstGeom>
          <a:solidFill>
            <a:schemeClr val="accent2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400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6705600" y="3308350"/>
            <a:ext cx="4495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sz="3200" b="1" dirty="0">
                <a:solidFill>
                  <a:srgbClr val="660033"/>
                </a:solidFill>
              </a:rPr>
              <a:t>      </a:t>
            </a:r>
            <a:r>
              <a:rPr lang="en-US" altLang="en-US" sz="2400" b="1" dirty="0" err="1"/>
              <a:t>Nhà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rông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phải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chắc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để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dùng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lâu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dài</a:t>
            </a:r>
            <a:r>
              <a:rPr lang="en-US" altLang="en-US" sz="2400" b="1" dirty="0"/>
              <a:t>, </a:t>
            </a:r>
            <a:r>
              <a:rPr lang="en-US" altLang="en-US" sz="2400" b="1" dirty="0" err="1"/>
              <a:t>chịu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được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gió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bão</a:t>
            </a:r>
            <a:r>
              <a:rPr lang="en-US" altLang="en-US" sz="2400" b="1" dirty="0"/>
              <a:t>; </a:t>
            </a:r>
            <a:r>
              <a:rPr lang="en-US" altLang="en-US" sz="2400" b="1" dirty="0" err="1"/>
              <a:t>chứa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được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nhiều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người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khi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hội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họp</a:t>
            </a:r>
            <a:r>
              <a:rPr lang="en-US" altLang="en-US" sz="2400" b="1" dirty="0"/>
              <a:t>, </a:t>
            </a:r>
            <a:r>
              <a:rPr lang="en-US" altLang="en-US" sz="2400" b="1" dirty="0" err="1"/>
              <a:t>tụ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tập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nhảy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múa</a:t>
            </a:r>
            <a:r>
              <a:rPr lang="en-US" altLang="en-US" sz="2400" b="1" dirty="0"/>
              <a:t>. </a:t>
            </a:r>
            <a:r>
              <a:rPr lang="en-US" altLang="en-US" sz="2400" b="1" dirty="0" err="1"/>
              <a:t>Sàn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cao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để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voi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đi</a:t>
            </a:r>
            <a:r>
              <a:rPr lang="en-US" altLang="en-US" sz="2400" b="1" dirty="0"/>
              <a:t> qua </a:t>
            </a:r>
            <a:r>
              <a:rPr lang="en-US" altLang="en-US" sz="2400" b="1" dirty="0" err="1"/>
              <a:t>không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đụng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sàn</a:t>
            </a:r>
            <a:r>
              <a:rPr lang="en-US" altLang="en-US" sz="2400" b="1" dirty="0"/>
              <a:t>. </a:t>
            </a:r>
            <a:r>
              <a:rPr lang="en-US" altLang="en-US" sz="2400" b="1" dirty="0" err="1"/>
              <a:t>Mái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cao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để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khi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múa</a:t>
            </a:r>
            <a:r>
              <a:rPr lang="en-US" altLang="en-US" sz="2400" b="1" dirty="0"/>
              <a:t>, </a:t>
            </a:r>
            <a:r>
              <a:rPr lang="en-US" altLang="en-US" sz="2400" b="1" dirty="0" err="1"/>
              <a:t>ngọn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giáo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không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vướng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mái</a:t>
            </a:r>
            <a:r>
              <a:rPr lang="en-US" altLang="en-US" sz="2400" b="1" dirty="0"/>
              <a:t>.                                </a:t>
            </a: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800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/>
      <p:bldP spid="6" grpId="0" animBg="1"/>
      <p:bldP spid="7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5943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6" name="Rectangle 4"/>
          <p:cNvSpPr>
            <a:spLocks noChangeArrowheads="1"/>
          </p:cNvSpPr>
          <p:nvPr/>
        </p:nvSpPr>
        <p:spPr bwMode="auto">
          <a:xfrm>
            <a:off x="6400800" y="914400"/>
            <a:ext cx="55626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rông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khoảng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10m,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4m,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15 - 16m.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đa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dạng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kiến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trúc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tộc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Tây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Nguyên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cấu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ngôi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. 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Cầu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thang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rông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tộc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đẽo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7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9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bậc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212999" name="Rectangle 7"/>
          <p:cNvSpPr>
            <a:spLocks noChangeArrowheads="1"/>
          </p:cNvSpPr>
          <p:nvPr/>
        </p:nvSpPr>
        <p:spPr bwMode="auto">
          <a:xfrm>
            <a:off x="2819400" y="228600"/>
            <a:ext cx="533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Giới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thiệu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rông</a:t>
            </a:r>
            <a:endParaRPr lang="en-US" altLang="en-US" sz="36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28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1299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3" descr="images (13)"/>
          <p:cNvPicPr>
            <a:picLocks noChangeAspect="1" noChangeArrowheads="1"/>
          </p:cNvPicPr>
          <p:nvPr/>
        </p:nvPicPr>
        <p:blipFill>
          <a:blip r:embed="rId4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5867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1" name="Picture 4" descr="images (10)"/>
          <p:cNvPicPr>
            <a:picLocks noChangeAspect="1" noChangeArrowheads="1"/>
          </p:cNvPicPr>
          <p:nvPr/>
        </p:nvPicPr>
        <p:blipFill>
          <a:blip r:embed="rId5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15" y="283222"/>
            <a:ext cx="5715000" cy="338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2" name="Picture 5" descr="images (14)"/>
          <p:cNvPicPr>
            <a:picLocks noChangeAspect="1" noChangeArrowheads="1"/>
          </p:cNvPicPr>
          <p:nvPr/>
        </p:nvPicPr>
        <p:blipFill>
          <a:blip r:embed="rId6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19" y="3787775"/>
            <a:ext cx="5743996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3" name="Picture 6" descr="images (4)"/>
          <p:cNvPicPr>
            <a:picLocks noChangeAspect="1" noChangeArrowheads="1"/>
          </p:cNvPicPr>
          <p:nvPr/>
        </p:nvPicPr>
        <p:blipFill>
          <a:blip r:embed="rId7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787775"/>
            <a:ext cx="5867400" cy="30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7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7620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/>
            </a:extLst>
          </p:cNvPr>
          <p:cNvSpPr txBox="1"/>
          <p:nvPr/>
        </p:nvSpPr>
        <p:spPr>
          <a:xfrm>
            <a:off x="5181600" y="153988"/>
            <a:ext cx="1530350" cy="473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6880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31" b="1" u="sng" dirty="0" err="1">
                <a:solidFill>
                  <a:prstClr val="black"/>
                </a:solidFill>
                <a:cs typeface="Times New Roman" panose="02020603050405020304" pitchFamily="18" charset="0"/>
              </a:rPr>
              <a:t>Tập</a:t>
            </a:r>
            <a:r>
              <a:rPr lang="en-US" sz="2431" b="1" u="sng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431" b="1" u="sng" dirty="0" err="1">
                <a:solidFill>
                  <a:prstClr val="black"/>
                </a:solidFill>
                <a:cs typeface="Times New Roman" panose="02020603050405020304" pitchFamily="18" charset="0"/>
              </a:rPr>
              <a:t>đọc</a:t>
            </a:r>
            <a:r>
              <a:rPr lang="vi-VN" sz="2431" b="1" u="sng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endParaRPr lang="en-US" sz="2431" b="1" u="sng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/>
            </a:extLst>
          </p:cNvPr>
          <p:cNvSpPr txBox="1"/>
          <p:nvPr/>
        </p:nvSpPr>
        <p:spPr>
          <a:xfrm>
            <a:off x="3619500" y="514350"/>
            <a:ext cx="57150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6880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0" dirty="0" err="1">
                <a:solidFill>
                  <a:srgbClr val="FF0000"/>
                </a:solidFill>
              </a:rPr>
              <a:t>Nhà</a:t>
            </a:r>
            <a:r>
              <a:rPr lang="en-US" sz="4000" b="1" kern="0" dirty="0">
                <a:solidFill>
                  <a:srgbClr val="FF0000"/>
                </a:solidFill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</a:rPr>
              <a:t>rông</a:t>
            </a:r>
            <a:r>
              <a:rPr lang="en-US" sz="4000" b="1" kern="0" dirty="0">
                <a:solidFill>
                  <a:srgbClr val="FF0000"/>
                </a:solidFill>
              </a:rPr>
              <a:t> ở </a:t>
            </a:r>
            <a:r>
              <a:rPr lang="en-US" sz="4000" b="1" kern="0" dirty="0" err="1">
                <a:solidFill>
                  <a:srgbClr val="FF0000"/>
                </a:solidFill>
              </a:rPr>
              <a:t>Tây</a:t>
            </a:r>
            <a:r>
              <a:rPr lang="en-US" sz="4000" b="1" kern="0" dirty="0">
                <a:solidFill>
                  <a:srgbClr val="FF0000"/>
                </a:solidFill>
              </a:rPr>
              <a:t> Nguyên</a:t>
            </a:r>
            <a:endParaRPr lang="en-US" sz="4000" b="1" kern="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346075" y="1452563"/>
            <a:ext cx="11658600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vách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thần.Đó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533400" y="3492500"/>
            <a:ext cx="4725988" cy="28321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4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rông</a:t>
            </a:r>
            <a:r>
              <a:rPr lang="en-US" alt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25"/>
          <p:cNvSpPr>
            <a:spLocks noChangeArrowheads="1"/>
          </p:cNvSpPr>
          <p:nvPr/>
        </p:nvSpPr>
        <p:spPr bwMode="auto">
          <a:xfrm>
            <a:off x="6477000" y="3276600"/>
            <a:ext cx="5257800" cy="3276600"/>
          </a:xfrm>
          <a:prstGeom prst="wedgeRectCallout">
            <a:avLst>
              <a:gd name="adj1" fmla="val -89477"/>
              <a:gd name="adj2" fmla="val -39699"/>
            </a:avLst>
          </a:prstGeom>
          <a:solidFill>
            <a:srgbClr val="00B0F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400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6564313" y="3387725"/>
            <a:ext cx="5083175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dirty="0" err="1">
                <a:solidFill>
                  <a:srgbClr val="660033"/>
                </a:solidFill>
              </a:rPr>
              <a:t>Gian</a:t>
            </a:r>
            <a:r>
              <a:rPr lang="en-US" altLang="en-US" dirty="0">
                <a:solidFill>
                  <a:srgbClr val="660033"/>
                </a:solidFill>
              </a:rPr>
              <a:t> </a:t>
            </a:r>
            <a:r>
              <a:rPr lang="en-US" altLang="en-US" dirty="0" err="1">
                <a:solidFill>
                  <a:srgbClr val="660033"/>
                </a:solidFill>
              </a:rPr>
              <a:t>đầu</a:t>
            </a:r>
            <a:r>
              <a:rPr lang="en-US" altLang="en-US" dirty="0">
                <a:solidFill>
                  <a:srgbClr val="660033"/>
                </a:solidFill>
              </a:rPr>
              <a:t> </a:t>
            </a:r>
            <a:r>
              <a:rPr lang="en-US" altLang="en-US" dirty="0" err="1">
                <a:solidFill>
                  <a:srgbClr val="660033"/>
                </a:solidFill>
              </a:rPr>
              <a:t>là</a:t>
            </a:r>
            <a:r>
              <a:rPr lang="en-US" altLang="en-US" dirty="0">
                <a:solidFill>
                  <a:srgbClr val="660033"/>
                </a:solidFill>
              </a:rPr>
              <a:t> </a:t>
            </a:r>
            <a:r>
              <a:rPr lang="en-US" altLang="en-US" dirty="0" err="1">
                <a:solidFill>
                  <a:srgbClr val="660033"/>
                </a:solidFill>
              </a:rPr>
              <a:t>nơi</a:t>
            </a:r>
            <a:r>
              <a:rPr lang="en-US" altLang="en-US" dirty="0">
                <a:solidFill>
                  <a:srgbClr val="660033"/>
                </a:solidFill>
              </a:rPr>
              <a:t> </a:t>
            </a:r>
            <a:r>
              <a:rPr lang="en-US" altLang="en-US" dirty="0" err="1">
                <a:solidFill>
                  <a:srgbClr val="660033"/>
                </a:solidFill>
              </a:rPr>
              <a:t>thờ</a:t>
            </a:r>
            <a:r>
              <a:rPr lang="en-US" altLang="en-US" dirty="0">
                <a:solidFill>
                  <a:srgbClr val="660033"/>
                </a:solidFill>
              </a:rPr>
              <a:t> </a:t>
            </a:r>
            <a:r>
              <a:rPr lang="en-US" altLang="en-US" dirty="0" err="1">
                <a:solidFill>
                  <a:srgbClr val="660033"/>
                </a:solidFill>
              </a:rPr>
              <a:t>thần</a:t>
            </a:r>
            <a:r>
              <a:rPr lang="en-US" altLang="en-US" dirty="0">
                <a:solidFill>
                  <a:srgbClr val="660033"/>
                </a:solidFill>
              </a:rPr>
              <a:t> </a:t>
            </a:r>
            <a:r>
              <a:rPr lang="en-US" altLang="en-US" dirty="0" err="1">
                <a:solidFill>
                  <a:srgbClr val="660033"/>
                </a:solidFill>
              </a:rPr>
              <a:t>làng</a:t>
            </a:r>
            <a:r>
              <a:rPr lang="en-US" altLang="en-US" dirty="0">
                <a:solidFill>
                  <a:srgbClr val="660033"/>
                </a:solidFill>
              </a:rPr>
              <a:t> </a:t>
            </a:r>
            <a:r>
              <a:rPr lang="en-US" altLang="en-US" dirty="0" err="1">
                <a:solidFill>
                  <a:srgbClr val="660033"/>
                </a:solidFill>
              </a:rPr>
              <a:t>nên</a:t>
            </a:r>
            <a:r>
              <a:rPr lang="en-US" altLang="en-US" dirty="0">
                <a:solidFill>
                  <a:srgbClr val="660033"/>
                </a:solidFill>
              </a:rPr>
              <a:t> </a:t>
            </a:r>
            <a:r>
              <a:rPr lang="en-US" altLang="en-US" dirty="0" err="1">
                <a:solidFill>
                  <a:srgbClr val="660033"/>
                </a:solidFill>
              </a:rPr>
              <a:t>bài</a:t>
            </a:r>
            <a:r>
              <a:rPr lang="en-US" altLang="en-US" dirty="0">
                <a:solidFill>
                  <a:srgbClr val="660033"/>
                </a:solidFill>
              </a:rPr>
              <a:t> </a:t>
            </a:r>
            <a:r>
              <a:rPr lang="en-US" altLang="en-US" dirty="0" err="1">
                <a:solidFill>
                  <a:srgbClr val="660033"/>
                </a:solidFill>
              </a:rPr>
              <a:t>trí</a:t>
            </a:r>
            <a:r>
              <a:rPr lang="en-US" altLang="en-US" dirty="0">
                <a:solidFill>
                  <a:srgbClr val="660033"/>
                </a:solidFill>
              </a:rPr>
              <a:t> </a:t>
            </a:r>
            <a:r>
              <a:rPr lang="en-US" altLang="en-US" dirty="0" err="1">
                <a:solidFill>
                  <a:srgbClr val="660033"/>
                </a:solidFill>
              </a:rPr>
              <a:t>rất</a:t>
            </a:r>
            <a:r>
              <a:rPr lang="en-US" altLang="en-US" dirty="0">
                <a:solidFill>
                  <a:srgbClr val="660033"/>
                </a:solidFill>
              </a:rPr>
              <a:t> </a:t>
            </a:r>
            <a:r>
              <a:rPr lang="en-US" altLang="en-US" dirty="0" err="1">
                <a:solidFill>
                  <a:srgbClr val="660033"/>
                </a:solidFill>
              </a:rPr>
              <a:t>trang</a:t>
            </a:r>
            <a:r>
              <a:rPr lang="en-US" altLang="en-US" dirty="0">
                <a:solidFill>
                  <a:srgbClr val="660033"/>
                </a:solidFill>
              </a:rPr>
              <a:t> </a:t>
            </a:r>
            <a:r>
              <a:rPr lang="en-US" altLang="en-US" dirty="0" err="1">
                <a:solidFill>
                  <a:srgbClr val="660033"/>
                </a:solidFill>
              </a:rPr>
              <a:t>nghiêm</a:t>
            </a:r>
            <a:r>
              <a:rPr lang="en-US" altLang="en-US" dirty="0">
                <a:solidFill>
                  <a:srgbClr val="660033"/>
                </a:solidFill>
              </a:rPr>
              <a:t>: </a:t>
            </a:r>
            <a:r>
              <a:rPr lang="en-US" altLang="en-US" dirty="0" err="1">
                <a:solidFill>
                  <a:srgbClr val="660033"/>
                </a:solidFill>
              </a:rPr>
              <a:t>một</a:t>
            </a:r>
            <a:r>
              <a:rPr lang="en-US" altLang="en-US" dirty="0">
                <a:solidFill>
                  <a:srgbClr val="660033"/>
                </a:solidFill>
              </a:rPr>
              <a:t> </a:t>
            </a:r>
            <a:r>
              <a:rPr lang="en-US" altLang="en-US" dirty="0" err="1">
                <a:solidFill>
                  <a:srgbClr val="660033"/>
                </a:solidFill>
              </a:rPr>
              <a:t>giỏ</a:t>
            </a:r>
            <a:r>
              <a:rPr lang="en-US" altLang="en-US" dirty="0">
                <a:solidFill>
                  <a:srgbClr val="660033"/>
                </a:solidFill>
              </a:rPr>
              <a:t> </a:t>
            </a:r>
            <a:r>
              <a:rPr lang="en-US" altLang="en-US" dirty="0" err="1">
                <a:solidFill>
                  <a:srgbClr val="660033"/>
                </a:solidFill>
              </a:rPr>
              <a:t>mây</a:t>
            </a:r>
            <a:r>
              <a:rPr lang="en-US" altLang="en-US" dirty="0">
                <a:solidFill>
                  <a:srgbClr val="660033"/>
                </a:solidFill>
              </a:rPr>
              <a:t> </a:t>
            </a:r>
            <a:r>
              <a:rPr lang="en-US" altLang="en-US" dirty="0" err="1">
                <a:solidFill>
                  <a:srgbClr val="660033"/>
                </a:solidFill>
              </a:rPr>
              <a:t>đựng</a:t>
            </a:r>
            <a:r>
              <a:rPr lang="en-US" altLang="en-US" dirty="0">
                <a:solidFill>
                  <a:srgbClr val="660033"/>
                </a:solidFill>
              </a:rPr>
              <a:t> </a:t>
            </a:r>
            <a:r>
              <a:rPr lang="en-US" altLang="en-US" dirty="0" err="1">
                <a:solidFill>
                  <a:srgbClr val="660033"/>
                </a:solidFill>
              </a:rPr>
              <a:t>hòn</a:t>
            </a:r>
            <a:r>
              <a:rPr lang="en-US" altLang="en-US" dirty="0">
                <a:solidFill>
                  <a:srgbClr val="660033"/>
                </a:solidFill>
              </a:rPr>
              <a:t> </a:t>
            </a:r>
            <a:r>
              <a:rPr lang="en-US" altLang="en-US" dirty="0" err="1">
                <a:solidFill>
                  <a:srgbClr val="660033"/>
                </a:solidFill>
              </a:rPr>
              <a:t>đá</a:t>
            </a:r>
            <a:r>
              <a:rPr lang="en-US" altLang="en-US" dirty="0">
                <a:solidFill>
                  <a:srgbClr val="660033"/>
                </a:solidFill>
              </a:rPr>
              <a:t> </a:t>
            </a:r>
            <a:r>
              <a:rPr lang="en-US" altLang="en-US" dirty="0" err="1">
                <a:solidFill>
                  <a:srgbClr val="660033"/>
                </a:solidFill>
              </a:rPr>
              <a:t>thần</a:t>
            </a:r>
            <a:r>
              <a:rPr lang="en-US" altLang="en-US" dirty="0">
                <a:solidFill>
                  <a:srgbClr val="660033"/>
                </a:solidFill>
              </a:rPr>
              <a:t> </a:t>
            </a:r>
            <a:r>
              <a:rPr lang="en-US" altLang="en-US" dirty="0" err="1">
                <a:solidFill>
                  <a:srgbClr val="660033"/>
                </a:solidFill>
              </a:rPr>
              <a:t>treo</a:t>
            </a:r>
            <a:r>
              <a:rPr lang="en-US" altLang="en-US" dirty="0">
                <a:solidFill>
                  <a:srgbClr val="660033"/>
                </a:solidFill>
              </a:rPr>
              <a:t> </a:t>
            </a:r>
            <a:r>
              <a:rPr lang="en-US" altLang="en-US" dirty="0" err="1">
                <a:solidFill>
                  <a:srgbClr val="660033"/>
                </a:solidFill>
              </a:rPr>
              <a:t>trên</a:t>
            </a:r>
            <a:r>
              <a:rPr lang="en-US" altLang="en-US" dirty="0">
                <a:solidFill>
                  <a:srgbClr val="660033"/>
                </a:solidFill>
              </a:rPr>
              <a:t> </a:t>
            </a:r>
            <a:r>
              <a:rPr lang="en-US" altLang="en-US" dirty="0" err="1">
                <a:solidFill>
                  <a:srgbClr val="660033"/>
                </a:solidFill>
              </a:rPr>
              <a:t>vách</a:t>
            </a:r>
            <a:r>
              <a:rPr lang="en-US" altLang="en-US" dirty="0">
                <a:solidFill>
                  <a:srgbClr val="660033"/>
                </a:solidFill>
              </a:rPr>
              <a:t>. </a:t>
            </a:r>
            <a:r>
              <a:rPr lang="en-US" altLang="en-US" dirty="0" err="1">
                <a:solidFill>
                  <a:srgbClr val="660033"/>
                </a:solidFill>
              </a:rPr>
              <a:t>Xung</a:t>
            </a:r>
            <a:r>
              <a:rPr lang="en-US" altLang="en-US" dirty="0">
                <a:solidFill>
                  <a:srgbClr val="660033"/>
                </a:solidFill>
              </a:rPr>
              <a:t> </a:t>
            </a:r>
            <a:r>
              <a:rPr lang="en-US" altLang="en-US" dirty="0" err="1">
                <a:solidFill>
                  <a:srgbClr val="660033"/>
                </a:solidFill>
              </a:rPr>
              <a:t>quanh</a:t>
            </a:r>
            <a:r>
              <a:rPr lang="en-US" altLang="en-US" dirty="0">
                <a:solidFill>
                  <a:srgbClr val="660033"/>
                </a:solidFill>
              </a:rPr>
              <a:t> </a:t>
            </a:r>
            <a:r>
              <a:rPr lang="en-US" altLang="en-US" dirty="0" err="1">
                <a:solidFill>
                  <a:srgbClr val="660033"/>
                </a:solidFill>
              </a:rPr>
              <a:t>hòn</a:t>
            </a:r>
            <a:r>
              <a:rPr lang="en-US" altLang="en-US" dirty="0">
                <a:solidFill>
                  <a:srgbClr val="660033"/>
                </a:solidFill>
              </a:rPr>
              <a:t> </a:t>
            </a:r>
            <a:r>
              <a:rPr lang="en-US" altLang="en-US" dirty="0" err="1">
                <a:solidFill>
                  <a:srgbClr val="660033"/>
                </a:solidFill>
              </a:rPr>
              <a:t>đá</a:t>
            </a:r>
            <a:r>
              <a:rPr lang="en-US" altLang="en-US" dirty="0">
                <a:solidFill>
                  <a:srgbClr val="660033"/>
                </a:solidFill>
              </a:rPr>
              <a:t> </a:t>
            </a:r>
            <a:r>
              <a:rPr lang="en-US" altLang="en-US" dirty="0" err="1">
                <a:solidFill>
                  <a:srgbClr val="660033"/>
                </a:solidFill>
              </a:rPr>
              <a:t>thần</a:t>
            </a:r>
            <a:r>
              <a:rPr lang="en-US" altLang="en-US" dirty="0">
                <a:solidFill>
                  <a:srgbClr val="660033"/>
                </a:solidFill>
              </a:rPr>
              <a:t> </a:t>
            </a:r>
            <a:r>
              <a:rPr lang="en-US" altLang="en-US" dirty="0" err="1">
                <a:solidFill>
                  <a:srgbClr val="660033"/>
                </a:solidFill>
              </a:rPr>
              <a:t>treo</a:t>
            </a:r>
            <a:r>
              <a:rPr lang="en-US" altLang="en-US" dirty="0">
                <a:solidFill>
                  <a:srgbClr val="660033"/>
                </a:solidFill>
              </a:rPr>
              <a:t> </a:t>
            </a:r>
            <a:r>
              <a:rPr lang="en-US" altLang="en-US" dirty="0" err="1">
                <a:solidFill>
                  <a:srgbClr val="660033"/>
                </a:solidFill>
              </a:rPr>
              <a:t>những</a:t>
            </a:r>
            <a:r>
              <a:rPr lang="en-US" altLang="en-US" dirty="0">
                <a:solidFill>
                  <a:srgbClr val="660033"/>
                </a:solidFill>
              </a:rPr>
              <a:t> </a:t>
            </a:r>
            <a:r>
              <a:rPr lang="en-US" altLang="en-US" dirty="0" err="1">
                <a:solidFill>
                  <a:srgbClr val="660033"/>
                </a:solidFill>
              </a:rPr>
              <a:t>cành</a:t>
            </a:r>
            <a:r>
              <a:rPr lang="en-US" altLang="en-US" dirty="0">
                <a:solidFill>
                  <a:srgbClr val="660033"/>
                </a:solidFill>
              </a:rPr>
              <a:t> </a:t>
            </a:r>
            <a:r>
              <a:rPr lang="en-US" altLang="en-US" dirty="0" err="1">
                <a:solidFill>
                  <a:srgbClr val="660033"/>
                </a:solidFill>
              </a:rPr>
              <a:t>hoa</a:t>
            </a:r>
            <a:r>
              <a:rPr lang="en-US" altLang="en-US" dirty="0">
                <a:solidFill>
                  <a:srgbClr val="660033"/>
                </a:solidFill>
              </a:rPr>
              <a:t> </a:t>
            </a:r>
            <a:r>
              <a:rPr lang="en-US" altLang="en-US" dirty="0" err="1">
                <a:solidFill>
                  <a:srgbClr val="660033"/>
                </a:solidFill>
              </a:rPr>
              <a:t>đan</a:t>
            </a:r>
            <a:r>
              <a:rPr lang="en-US" altLang="en-US" dirty="0">
                <a:solidFill>
                  <a:srgbClr val="660033"/>
                </a:solidFill>
              </a:rPr>
              <a:t> </a:t>
            </a:r>
            <a:r>
              <a:rPr lang="en-US" altLang="en-US" dirty="0" err="1">
                <a:solidFill>
                  <a:srgbClr val="660033"/>
                </a:solidFill>
              </a:rPr>
              <a:t>bằng</a:t>
            </a:r>
            <a:r>
              <a:rPr lang="en-US" altLang="en-US" dirty="0">
                <a:solidFill>
                  <a:srgbClr val="660033"/>
                </a:solidFill>
              </a:rPr>
              <a:t> </a:t>
            </a:r>
            <a:r>
              <a:rPr lang="en-US" altLang="en-US" dirty="0" err="1">
                <a:solidFill>
                  <a:srgbClr val="660033"/>
                </a:solidFill>
              </a:rPr>
              <a:t>tre</a:t>
            </a:r>
            <a:r>
              <a:rPr lang="en-US" altLang="en-US" dirty="0">
                <a:solidFill>
                  <a:srgbClr val="660033"/>
                </a:solidFill>
              </a:rPr>
              <a:t>, </a:t>
            </a:r>
            <a:r>
              <a:rPr lang="en-US" altLang="en-US" dirty="0" err="1">
                <a:solidFill>
                  <a:srgbClr val="660033"/>
                </a:solidFill>
              </a:rPr>
              <a:t>vũ</a:t>
            </a:r>
            <a:r>
              <a:rPr lang="en-US" altLang="en-US" dirty="0">
                <a:solidFill>
                  <a:srgbClr val="660033"/>
                </a:solidFill>
              </a:rPr>
              <a:t> </a:t>
            </a:r>
            <a:r>
              <a:rPr lang="en-US" altLang="en-US" dirty="0" err="1">
                <a:solidFill>
                  <a:srgbClr val="660033"/>
                </a:solidFill>
              </a:rPr>
              <a:t>khí</a:t>
            </a:r>
            <a:r>
              <a:rPr lang="en-US" altLang="en-US" dirty="0">
                <a:solidFill>
                  <a:srgbClr val="660033"/>
                </a:solidFill>
              </a:rPr>
              <a:t>, </a:t>
            </a:r>
            <a:r>
              <a:rPr lang="en-US" altLang="en-US" dirty="0" err="1">
                <a:solidFill>
                  <a:srgbClr val="660033"/>
                </a:solidFill>
              </a:rPr>
              <a:t>nông</a:t>
            </a:r>
            <a:r>
              <a:rPr lang="en-US" altLang="en-US" dirty="0">
                <a:solidFill>
                  <a:srgbClr val="660033"/>
                </a:solidFill>
              </a:rPr>
              <a:t> </a:t>
            </a:r>
            <a:r>
              <a:rPr lang="en-US" altLang="en-US" dirty="0" err="1">
                <a:solidFill>
                  <a:srgbClr val="660033"/>
                </a:solidFill>
              </a:rPr>
              <a:t>cụ</a:t>
            </a:r>
            <a:r>
              <a:rPr lang="en-US" altLang="en-US" dirty="0">
                <a:solidFill>
                  <a:srgbClr val="660033"/>
                </a:solidFill>
              </a:rPr>
              <a:t>, </a:t>
            </a:r>
            <a:r>
              <a:rPr lang="en-US" altLang="en-US" dirty="0" err="1">
                <a:solidFill>
                  <a:srgbClr val="660033"/>
                </a:solidFill>
              </a:rPr>
              <a:t>chiêng</a:t>
            </a:r>
            <a:r>
              <a:rPr lang="en-US" altLang="en-US" dirty="0">
                <a:solidFill>
                  <a:srgbClr val="660033"/>
                </a:solidFill>
              </a:rPr>
              <a:t> </a:t>
            </a:r>
            <a:r>
              <a:rPr lang="en-US" altLang="en-US" dirty="0" err="1">
                <a:solidFill>
                  <a:srgbClr val="660033"/>
                </a:solidFill>
              </a:rPr>
              <a:t>trống</a:t>
            </a:r>
            <a:r>
              <a:rPr lang="en-US" altLang="en-US" dirty="0">
                <a:solidFill>
                  <a:srgbClr val="660033"/>
                </a:solidFill>
              </a:rPr>
              <a:t> </a:t>
            </a:r>
            <a:r>
              <a:rPr lang="en-US" altLang="en-US" dirty="0" err="1">
                <a:solidFill>
                  <a:srgbClr val="660033"/>
                </a:solidFill>
              </a:rPr>
              <a:t>dùng</a:t>
            </a:r>
            <a:r>
              <a:rPr lang="en-US" altLang="en-US" dirty="0">
                <a:solidFill>
                  <a:srgbClr val="660033"/>
                </a:solidFill>
              </a:rPr>
              <a:t> </a:t>
            </a:r>
            <a:r>
              <a:rPr lang="en-US" altLang="en-US" dirty="0" err="1">
                <a:solidFill>
                  <a:srgbClr val="660033"/>
                </a:solidFill>
              </a:rPr>
              <a:t>khi</a:t>
            </a:r>
            <a:r>
              <a:rPr lang="en-US" altLang="en-US" dirty="0">
                <a:solidFill>
                  <a:srgbClr val="660033"/>
                </a:solidFill>
              </a:rPr>
              <a:t> </a:t>
            </a:r>
            <a:r>
              <a:rPr lang="en-US" altLang="en-US" dirty="0" err="1">
                <a:solidFill>
                  <a:srgbClr val="660033"/>
                </a:solidFill>
              </a:rPr>
              <a:t>cúng</a:t>
            </a:r>
            <a:r>
              <a:rPr lang="en-US" altLang="en-US" dirty="0">
                <a:solidFill>
                  <a:srgbClr val="660033"/>
                </a:solidFill>
              </a:rPr>
              <a:t> </a:t>
            </a:r>
            <a:r>
              <a:rPr lang="en-US" altLang="en-US" dirty="0" err="1">
                <a:solidFill>
                  <a:srgbClr val="660033"/>
                </a:solidFill>
              </a:rPr>
              <a:t>tế</a:t>
            </a:r>
            <a:r>
              <a:rPr lang="en-US" altLang="en-US" dirty="0">
                <a:solidFill>
                  <a:srgbClr val="660033"/>
                </a:solidFill>
              </a:rPr>
              <a:t>.                           </a:t>
            </a:r>
            <a:r>
              <a:rPr lang="en-US" altLang="en-US" sz="3000" b="1" dirty="0">
                <a:solidFill>
                  <a:srgbClr val="660033"/>
                </a:solidFill>
              </a:rPr>
              <a:t>    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889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8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21" y="50006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/>
            </a:extLst>
          </p:cNvPr>
          <p:cNvSpPr txBox="1"/>
          <p:nvPr/>
        </p:nvSpPr>
        <p:spPr>
          <a:xfrm>
            <a:off x="5181600" y="292100"/>
            <a:ext cx="1530350" cy="473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6880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31" b="1" u="sng" dirty="0" err="1">
                <a:solidFill>
                  <a:prstClr val="black"/>
                </a:solidFill>
                <a:cs typeface="Times New Roman" panose="02020603050405020304" pitchFamily="18" charset="0"/>
              </a:rPr>
              <a:t>Tập</a:t>
            </a:r>
            <a:r>
              <a:rPr lang="en-US" sz="2431" b="1" u="sng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431" b="1" u="sng" dirty="0" err="1">
                <a:solidFill>
                  <a:prstClr val="black"/>
                </a:solidFill>
                <a:cs typeface="Times New Roman" panose="02020603050405020304" pitchFamily="18" charset="0"/>
              </a:rPr>
              <a:t>đọc</a:t>
            </a:r>
            <a:r>
              <a:rPr lang="vi-VN" sz="2431" b="1" u="sng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endParaRPr lang="en-US" sz="2431" b="1" u="sng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/>
            </a:extLst>
          </p:cNvPr>
          <p:cNvSpPr txBox="1"/>
          <p:nvPr/>
        </p:nvSpPr>
        <p:spPr>
          <a:xfrm>
            <a:off x="3543300" y="744538"/>
            <a:ext cx="54864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6880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0" dirty="0" err="1">
                <a:solidFill>
                  <a:srgbClr val="FF0000"/>
                </a:solidFill>
              </a:rPr>
              <a:t>Nhà</a:t>
            </a:r>
            <a:r>
              <a:rPr lang="en-US" sz="4000" b="1" kern="0" dirty="0">
                <a:solidFill>
                  <a:srgbClr val="FF0000"/>
                </a:solidFill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</a:rPr>
              <a:t>rông</a:t>
            </a:r>
            <a:r>
              <a:rPr lang="en-US" sz="4000" b="1" kern="0" dirty="0">
                <a:solidFill>
                  <a:srgbClr val="FF0000"/>
                </a:solidFill>
              </a:rPr>
              <a:t> ở </a:t>
            </a:r>
            <a:r>
              <a:rPr lang="en-US" sz="4000" b="1" kern="0" dirty="0" err="1">
                <a:solidFill>
                  <a:srgbClr val="FF0000"/>
                </a:solidFill>
              </a:rPr>
              <a:t>Tây</a:t>
            </a:r>
            <a:r>
              <a:rPr lang="en-US" sz="4000" b="1" kern="0" dirty="0">
                <a:solidFill>
                  <a:srgbClr val="FF0000"/>
                </a:solidFill>
              </a:rPr>
              <a:t> Nguyên</a:t>
            </a:r>
            <a:endParaRPr lang="en-US" sz="4000" b="1" kern="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4089849" y="1828632"/>
            <a:ext cx="7772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sp>
        <p:nvSpPr>
          <p:cNvPr id="11" name="AutoShape 16"/>
          <p:cNvSpPr>
            <a:spLocks noChangeArrowheads="1"/>
          </p:cNvSpPr>
          <p:nvPr/>
        </p:nvSpPr>
        <p:spPr bwMode="auto">
          <a:xfrm>
            <a:off x="762000" y="1828800"/>
            <a:ext cx="3048000" cy="3300413"/>
          </a:xfrm>
          <a:prstGeom prst="rightArrowCallout">
            <a:avLst>
              <a:gd name="adj1" fmla="val 45000"/>
              <a:gd name="adj2" fmla="val 45000"/>
              <a:gd name="adj3" fmla="val 16667"/>
              <a:gd name="adj4" fmla="val 66667"/>
            </a:avLst>
          </a:prstGeom>
          <a:solidFill>
            <a:srgbClr val="FFCC99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32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32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2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lang="en-US" altLang="en-US" sz="3200" kern="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32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32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ói</a:t>
            </a:r>
            <a:r>
              <a:rPr lang="en-US" altLang="en-US" sz="32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2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2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32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32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2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32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32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endParaRPr lang="en-US" altLang="en-US" sz="3200" kern="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32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rông</a:t>
            </a:r>
            <a:r>
              <a:rPr lang="en-US" altLang="en-US" sz="32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4023933" y="4019339"/>
            <a:ext cx="7962900" cy="2219747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rông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6122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build="p"/>
      <p:bldP spid="11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4" descr="Tả cây bút chì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75" y="1058863"/>
            <a:ext cx="24130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3" name="Picture 6" descr="Hình ảnh Bút Máy Bút Bút Chì Bút Từ, Bằng Tay Bút, Bút Minh Họa, Bút Có  Hình miễn phí tải tập tin PNG PSDComment và Vect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5" t="22449" r="8163" b="12245"/>
          <a:stretch>
            <a:fillRect/>
          </a:stretch>
        </p:blipFill>
        <p:spPr bwMode="auto">
          <a:xfrm>
            <a:off x="5181600" y="958850"/>
            <a:ext cx="3106738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4" name="Picture 10" descr="hình ảnh thước kẻ | hình thước kẻ | ảnh thước kẻ | clipart thước kẻ |  Clipart cho học tập | Clipart cho dạy học | thư viện hình ảnh | hình minh  họ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06" b="-14606"/>
          <a:stretch>
            <a:fillRect/>
          </a:stretch>
        </p:blipFill>
        <p:spPr bwMode="auto">
          <a:xfrm rot="-1003002">
            <a:off x="4929188" y="4024313"/>
            <a:ext cx="561022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5" name="Picture 5" descr="Sách Giáo Khoa Tiếng Việt Lớp 3 Hai Tập | Tải Sách Miễn Phí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6" t="-275" r="15157" b="-134"/>
          <a:stretch>
            <a:fillRect/>
          </a:stretch>
        </p:blipFill>
        <p:spPr bwMode="auto">
          <a:xfrm>
            <a:off x="744538" y="838200"/>
            <a:ext cx="4170362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2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4991___news__Nha-rong-2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4800"/>
            <a:ext cx="105156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1" name="Picture 3" descr="quay_quan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90500"/>
            <a:ext cx="11811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Rectangle 4"/>
          <p:cNvSpPr>
            <a:spLocks noChangeArrowheads="1"/>
          </p:cNvSpPr>
          <p:nvPr/>
        </p:nvSpPr>
        <p:spPr bwMode="auto">
          <a:xfrm>
            <a:off x="2971800" y="5791200"/>
            <a:ext cx="6781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Gian</a:t>
            </a:r>
            <a:r>
              <a:rPr lang="en-US" altLang="en-US" sz="30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giữa</a:t>
            </a:r>
            <a:r>
              <a:rPr lang="en-US" altLang="en-US" sz="30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0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30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30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0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30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rông</a:t>
            </a:r>
            <a:r>
              <a:rPr lang="en-US" altLang="en-US" sz="30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.                              </a:t>
            </a:r>
          </a:p>
        </p:txBody>
      </p:sp>
      <p:sp>
        <p:nvSpPr>
          <p:cNvPr id="167941" name="AutoShape 6" descr="ANd9GcTrq8nkEgcQKH7HvolkAMlJjcV93-eLr4tt6_hFD5KFT6YX2jZyehBdanwip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latin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22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81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125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22238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/>
            </a:extLst>
          </p:cNvPr>
          <p:cNvSpPr txBox="1"/>
          <p:nvPr/>
        </p:nvSpPr>
        <p:spPr>
          <a:xfrm>
            <a:off x="5181600" y="314325"/>
            <a:ext cx="1530350" cy="473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6880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31" b="1" u="sng" dirty="0" err="1">
                <a:solidFill>
                  <a:prstClr val="black"/>
                </a:solidFill>
                <a:cs typeface="Times New Roman" panose="02020603050405020304" pitchFamily="18" charset="0"/>
              </a:rPr>
              <a:t>Tập</a:t>
            </a:r>
            <a:r>
              <a:rPr lang="en-US" sz="2431" b="1" u="sng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431" b="1" u="sng" dirty="0" err="1">
                <a:solidFill>
                  <a:prstClr val="black"/>
                </a:solidFill>
                <a:cs typeface="Times New Roman" panose="02020603050405020304" pitchFamily="18" charset="0"/>
              </a:rPr>
              <a:t>đọc</a:t>
            </a:r>
            <a:r>
              <a:rPr lang="vi-VN" sz="2431" b="1" u="sng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endParaRPr lang="en-US" sz="2431" b="1" u="sng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/>
            </a:extLst>
          </p:cNvPr>
          <p:cNvSpPr txBox="1"/>
          <p:nvPr/>
        </p:nvSpPr>
        <p:spPr>
          <a:xfrm>
            <a:off x="3203178" y="812715"/>
            <a:ext cx="54871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6880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0" dirty="0" err="1">
                <a:solidFill>
                  <a:srgbClr val="FF0000"/>
                </a:solidFill>
              </a:rPr>
              <a:t>Nhà</a:t>
            </a:r>
            <a:r>
              <a:rPr lang="en-US" sz="4000" b="1" kern="0" dirty="0">
                <a:solidFill>
                  <a:srgbClr val="FF0000"/>
                </a:solidFill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</a:rPr>
              <a:t>rông</a:t>
            </a:r>
            <a:r>
              <a:rPr lang="en-US" sz="4000" b="1" kern="0" dirty="0">
                <a:solidFill>
                  <a:srgbClr val="FF0000"/>
                </a:solidFill>
              </a:rPr>
              <a:t> ở </a:t>
            </a:r>
            <a:r>
              <a:rPr lang="en-US" sz="4000" b="1" kern="0" dirty="0" err="1">
                <a:solidFill>
                  <a:srgbClr val="FF0000"/>
                </a:solidFill>
              </a:rPr>
              <a:t>Tây</a:t>
            </a:r>
            <a:r>
              <a:rPr lang="en-US" sz="4000" b="1" kern="0" dirty="0">
                <a:solidFill>
                  <a:srgbClr val="FF0000"/>
                </a:solidFill>
              </a:rPr>
              <a:t> Nguyên</a:t>
            </a:r>
            <a:endParaRPr lang="en-US" sz="4000" b="1" kern="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4191000" y="1752601"/>
            <a:ext cx="762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Theo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</a:t>
            </a:r>
          </a:p>
        </p:txBody>
      </p:sp>
      <p:sp>
        <p:nvSpPr>
          <p:cNvPr id="8" name="AutoShape 16"/>
          <p:cNvSpPr>
            <a:spLocks noChangeArrowheads="1"/>
          </p:cNvSpPr>
          <p:nvPr/>
        </p:nvSpPr>
        <p:spPr bwMode="auto">
          <a:xfrm>
            <a:off x="762000" y="1828800"/>
            <a:ext cx="3048000" cy="3300413"/>
          </a:xfrm>
          <a:prstGeom prst="rightArrowCallout">
            <a:avLst>
              <a:gd name="adj1" fmla="val 45000"/>
              <a:gd name="adj2" fmla="val 45000"/>
              <a:gd name="adj3" fmla="val 16667"/>
              <a:gd name="adj4" fmla="val 66667"/>
            </a:avLst>
          </a:prstGeom>
          <a:solidFill>
            <a:srgbClr val="FFCC99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32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32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2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2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32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 bwMode="auto">
          <a:xfrm>
            <a:off x="4164027" y="3886200"/>
            <a:ext cx="7620000" cy="1325564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4239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4" descr="NHARONG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2590800" y="5562600"/>
            <a:ext cx="7391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nghĩ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vùng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Tây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Nguyên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        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7729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8849">
        <p15:prstTrans prst="pageCurlDouble"/>
      </p:transition>
    </mc:Choice>
    <mc:Fallback xmlns="">
      <p:transition spd="slow" advTm="288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2971800" y="457200"/>
            <a:ext cx="5638800" cy="22098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C0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 marL="227013" indent="-2270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NỘI DUNG BÀI HỌC</a:t>
            </a: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1524000" y="3276600"/>
            <a:ext cx="9753600" cy="1828800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Tây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Nguyên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đáo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buôn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đẹp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hoá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Tây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Nguyên.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                      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484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6684">
        <p14:doors dir="vert"/>
      </p:transition>
    </mc:Choice>
    <mc:Fallback xmlns="">
      <p:transition spd="slow" advTm="166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4" descr="NHARONG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7201">
        <p15:prstTrans prst="airplane"/>
      </p:transition>
    </mc:Choice>
    <mc:Fallback xmlns="">
      <p:transition spd="slow" advTm="372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>
            <a:spLocks noChangeArrowheads="1"/>
          </p:cNvSpPr>
          <p:nvPr/>
        </p:nvSpPr>
        <p:spPr bwMode="auto">
          <a:xfrm>
            <a:off x="3886200" y="1066800"/>
            <a:ext cx="4330700" cy="9302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4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4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/>
          </p:cNvPr>
          <p:cNvSpPr txBox="1"/>
          <p:nvPr/>
        </p:nvSpPr>
        <p:spPr>
          <a:xfrm>
            <a:off x="2374900" y="2481263"/>
            <a:ext cx="8062913" cy="12148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defTabSz="96880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47" b="1" dirty="0" err="1">
                <a:solidFill>
                  <a:prstClr val="black"/>
                </a:solidFill>
              </a:rPr>
              <a:t>Các</a:t>
            </a:r>
            <a:r>
              <a:rPr lang="en-US" sz="3647" b="1" dirty="0">
                <a:solidFill>
                  <a:prstClr val="black"/>
                </a:solidFill>
              </a:rPr>
              <a:t> </a:t>
            </a:r>
            <a:r>
              <a:rPr lang="en-US" sz="3647" b="1" dirty="0" err="1">
                <a:solidFill>
                  <a:prstClr val="black"/>
                </a:solidFill>
              </a:rPr>
              <a:t>em</a:t>
            </a:r>
            <a:r>
              <a:rPr lang="en-US" sz="3647" b="1" dirty="0">
                <a:solidFill>
                  <a:prstClr val="black"/>
                </a:solidFill>
              </a:rPr>
              <a:t> </a:t>
            </a:r>
            <a:r>
              <a:rPr lang="en-US" sz="3647" b="1" dirty="0" err="1">
                <a:solidFill>
                  <a:prstClr val="black"/>
                </a:solidFill>
              </a:rPr>
              <a:t>đọc</a:t>
            </a:r>
            <a:r>
              <a:rPr lang="en-US" sz="3647" b="1" dirty="0">
                <a:solidFill>
                  <a:prstClr val="black"/>
                </a:solidFill>
              </a:rPr>
              <a:t> </a:t>
            </a:r>
            <a:r>
              <a:rPr lang="en-US" sz="3647" b="1" dirty="0" err="1">
                <a:solidFill>
                  <a:prstClr val="black"/>
                </a:solidFill>
              </a:rPr>
              <a:t>lại</a:t>
            </a:r>
            <a:r>
              <a:rPr lang="en-US" sz="3647" b="1" dirty="0">
                <a:solidFill>
                  <a:prstClr val="black"/>
                </a:solidFill>
              </a:rPr>
              <a:t> </a:t>
            </a:r>
            <a:r>
              <a:rPr lang="en-US" sz="3647" b="1" dirty="0" err="1">
                <a:solidFill>
                  <a:prstClr val="black"/>
                </a:solidFill>
              </a:rPr>
              <a:t>bài</a:t>
            </a:r>
            <a:r>
              <a:rPr lang="en-US" sz="3647" b="1" dirty="0">
                <a:solidFill>
                  <a:prstClr val="black"/>
                </a:solidFill>
              </a:rPr>
              <a:t>, </a:t>
            </a:r>
            <a:r>
              <a:rPr lang="en-US" sz="3647" b="1" dirty="0" err="1">
                <a:solidFill>
                  <a:prstClr val="black"/>
                </a:solidFill>
              </a:rPr>
              <a:t>chú</a:t>
            </a:r>
            <a:r>
              <a:rPr lang="en-US" sz="3647" b="1" dirty="0">
                <a:solidFill>
                  <a:prstClr val="black"/>
                </a:solidFill>
              </a:rPr>
              <a:t> ý </a:t>
            </a:r>
            <a:r>
              <a:rPr lang="en-US" sz="3647" b="1" dirty="0" err="1">
                <a:solidFill>
                  <a:prstClr val="black"/>
                </a:solidFill>
              </a:rPr>
              <a:t>đọc</a:t>
            </a:r>
            <a:r>
              <a:rPr lang="en-US" sz="3647" b="1" dirty="0">
                <a:solidFill>
                  <a:prstClr val="black"/>
                </a:solidFill>
              </a:rPr>
              <a:t> </a:t>
            </a:r>
            <a:r>
              <a:rPr lang="en-US" sz="3647" b="1" dirty="0" err="1">
                <a:solidFill>
                  <a:prstClr val="black"/>
                </a:solidFill>
              </a:rPr>
              <a:t>diễn</a:t>
            </a:r>
            <a:r>
              <a:rPr lang="en-US" sz="3647" b="1" dirty="0">
                <a:solidFill>
                  <a:prstClr val="black"/>
                </a:solidFill>
              </a:rPr>
              <a:t> </a:t>
            </a:r>
            <a:r>
              <a:rPr lang="en-US" sz="3647" b="1" dirty="0" err="1">
                <a:solidFill>
                  <a:prstClr val="black"/>
                </a:solidFill>
              </a:rPr>
              <a:t>cảm</a:t>
            </a:r>
            <a:r>
              <a:rPr lang="en-US" sz="3647" b="1" dirty="0">
                <a:solidFill>
                  <a:prstClr val="black"/>
                </a:solidFill>
              </a:rPr>
              <a:t> </a:t>
            </a:r>
            <a:r>
              <a:rPr lang="en-US" sz="3647" b="1" dirty="0" err="1">
                <a:solidFill>
                  <a:prstClr val="black"/>
                </a:solidFill>
              </a:rPr>
              <a:t>thể</a:t>
            </a:r>
            <a:r>
              <a:rPr lang="en-US" sz="3647" b="1" dirty="0">
                <a:solidFill>
                  <a:prstClr val="black"/>
                </a:solidFill>
              </a:rPr>
              <a:t> </a:t>
            </a:r>
            <a:r>
              <a:rPr lang="en-US" sz="3647" b="1" dirty="0" err="1">
                <a:solidFill>
                  <a:prstClr val="black"/>
                </a:solidFill>
              </a:rPr>
              <a:t>hiện</a:t>
            </a:r>
            <a:r>
              <a:rPr lang="en-US" sz="3647" b="1" dirty="0">
                <a:solidFill>
                  <a:prstClr val="black"/>
                </a:solidFill>
              </a:rPr>
              <a:t> </a:t>
            </a:r>
            <a:r>
              <a:rPr lang="en-US" sz="3647" b="1" dirty="0" err="1">
                <a:solidFill>
                  <a:prstClr val="black"/>
                </a:solidFill>
              </a:rPr>
              <a:t>nội</a:t>
            </a:r>
            <a:r>
              <a:rPr lang="en-US" sz="3647" b="1" dirty="0">
                <a:solidFill>
                  <a:prstClr val="black"/>
                </a:solidFill>
              </a:rPr>
              <a:t> dung </a:t>
            </a:r>
            <a:r>
              <a:rPr lang="en-US" sz="3647" b="1" dirty="0" err="1">
                <a:solidFill>
                  <a:prstClr val="black"/>
                </a:solidFill>
              </a:rPr>
              <a:t>bài</a:t>
            </a:r>
            <a:r>
              <a:rPr lang="vi-VN" sz="3647" b="1" dirty="0">
                <a:solidFill>
                  <a:prstClr val="black"/>
                </a:solidFill>
              </a:rPr>
              <a:t>.</a:t>
            </a:r>
            <a:endParaRPr lang="en-US" sz="3647" b="1" dirty="0">
              <a:solidFill>
                <a:prstClr val="black"/>
              </a:solidFill>
              <a:latin typeface="Calibri Light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537970"/>
      </p:ext>
    </p:extLst>
  </p:cSld>
  <p:clrMapOvr>
    <a:masterClrMapping/>
  </p:clrMapOvr>
  <p:transition spd="slow" advTm="100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2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/>
          </p:cNvPr>
          <p:cNvSpPr txBox="1"/>
          <p:nvPr/>
        </p:nvSpPr>
        <p:spPr>
          <a:xfrm>
            <a:off x="5334000" y="1143000"/>
            <a:ext cx="1981200" cy="788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33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58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Dặn</a:t>
            </a:r>
            <a:r>
              <a:rPr lang="en-US" sz="4458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458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dò</a:t>
            </a:r>
            <a:endParaRPr lang="en-US" sz="4458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/>
          </p:cNvPr>
          <p:cNvSpPr txBox="1"/>
          <p:nvPr/>
        </p:nvSpPr>
        <p:spPr>
          <a:xfrm>
            <a:off x="1019175" y="2171700"/>
            <a:ext cx="10791825" cy="1216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33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47" dirty="0">
                <a:solidFill>
                  <a:prstClr val="black"/>
                </a:solidFill>
                <a:cs typeface="Times New Roman" panose="02020603050405020304" pitchFamily="18" charset="0"/>
              </a:rPr>
              <a:t>-</a:t>
            </a:r>
            <a:r>
              <a:rPr lang="en-US" sz="3647" dirty="0" err="1">
                <a:solidFill>
                  <a:prstClr val="black"/>
                </a:solidFill>
                <a:cs typeface="Times New Roman" panose="02020603050405020304" pitchFamily="18" charset="0"/>
              </a:rPr>
              <a:t>Luyện</a:t>
            </a:r>
            <a:r>
              <a:rPr lang="en-US" sz="3647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3647" dirty="0" err="1">
                <a:solidFill>
                  <a:prstClr val="black"/>
                </a:solidFill>
                <a:cs typeface="Times New Roman" panose="02020603050405020304" pitchFamily="18" charset="0"/>
              </a:rPr>
              <a:t>đọc</a:t>
            </a:r>
            <a:r>
              <a:rPr lang="en-US" sz="3647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vi-VN" sz="3647" dirty="0">
                <a:solidFill>
                  <a:prstClr val="black"/>
                </a:solidFill>
                <a:cs typeface="Times New Roman" panose="02020603050405020304" pitchFamily="18" charset="0"/>
              </a:rPr>
              <a:t>lại bài </a:t>
            </a:r>
            <a:r>
              <a:rPr lang="en-US" sz="3647" dirty="0" err="1">
                <a:solidFill>
                  <a:prstClr val="black"/>
                </a:solidFill>
                <a:cs typeface="Times New Roman" panose="02020603050405020304" pitchFamily="18" charset="0"/>
              </a:rPr>
              <a:t>và</a:t>
            </a:r>
            <a:r>
              <a:rPr lang="en-US" sz="3647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3647" dirty="0" err="1">
                <a:solidFill>
                  <a:prstClr val="black"/>
                </a:solidFill>
                <a:cs typeface="Times New Roman" panose="02020603050405020304" pitchFamily="18" charset="0"/>
              </a:rPr>
              <a:t>trả</a:t>
            </a:r>
            <a:r>
              <a:rPr lang="en-US" sz="3647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3647" dirty="0" err="1">
                <a:solidFill>
                  <a:prstClr val="black"/>
                </a:solidFill>
                <a:cs typeface="Times New Roman" panose="02020603050405020304" pitchFamily="18" charset="0"/>
              </a:rPr>
              <a:t>lời</a:t>
            </a:r>
            <a:r>
              <a:rPr lang="en-US" sz="3647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vi-VN" sz="3647" dirty="0">
                <a:solidFill>
                  <a:prstClr val="black"/>
                </a:solidFill>
                <a:cs typeface="Times New Roman" panose="02020603050405020304" pitchFamily="18" charset="0"/>
              </a:rPr>
              <a:t>các </a:t>
            </a:r>
            <a:r>
              <a:rPr lang="en-US" sz="3647" dirty="0" err="1">
                <a:solidFill>
                  <a:prstClr val="black"/>
                </a:solidFill>
                <a:cs typeface="Times New Roman" panose="02020603050405020304" pitchFamily="18" charset="0"/>
              </a:rPr>
              <a:t>câu</a:t>
            </a:r>
            <a:r>
              <a:rPr lang="en-US" sz="3647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3647" dirty="0" err="1">
                <a:solidFill>
                  <a:prstClr val="black"/>
                </a:solidFill>
                <a:cs typeface="Times New Roman" panose="02020603050405020304" pitchFamily="18" charset="0"/>
              </a:rPr>
              <a:t>hỏi</a:t>
            </a:r>
            <a:r>
              <a:rPr lang="en-US" sz="3647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3647" dirty="0" err="1">
                <a:solidFill>
                  <a:prstClr val="black"/>
                </a:solidFill>
                <a:cs typeface="Times New Roman" panose="02020603050405020304" pitchFamily="18" charset="0"/>
              </a:rPr>
              <a:t>trong</a:t>
            </a:r>
            <a:r>
              <a:rPr lang="en-US" sz="3647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vi-VN" sz="3647" dirty="0">
                <a:solidFill>
                  <a:prstClr val="black"/>
                </a:solidFill>
                <a:cs typeface="Times New Roman" panose="02020603050405020304" pitchFamily="18" charset="0"/>
              </a:rPr>
              <a:t>SGK/</a:t>
            </a:r>
            <a:r>
              <a:rPr lang="en-US" sz="3647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127</a:t>
            </a:r>
            <a:endParaRPr lang="en-US" sz="3647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defTabSz="91433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47" dirty="0">
                <a:solidFill>
                  <a:prstClr val="black"/>
                </a:solidFill>
                <a:cs typeface="Times New Roman" panose="02020603050405020304" pitchFamily="18" charset="0"/>
              </a:rPr>
              <a:t>-</a:t>
            </a:r>
            <a:r>
              <a:rPr lang="vi-VN" sz="3647" dirty="0">
                <a:solidFill>
                  <a:prstClr val="black"/>
                </a:solidFill>
                <a:cs typeface="Times New Roman" panose="02020603050405020304" pitchFamily="18" charset="0"/>
              </a:rPr>
              <a:t>Chuẩn bị: đọc trước </a:t>
            </a:r>
            <a:r>
              <a:rPr lang="en-US" sz="3647" dirty="0">
                <a:solidFill>
                  <a:prstClr val="black"/>
                </a:solidFill>
                <a:cs typeface="Times New Roman" panose="02020603050405020304" pitchFamily="18" charset="0"/>
              </a:rPr>
              <a:t>b</a:t>
            </a:r>
            <a:r>
              <a:rPr lang="vi-VN" sz="3647" dirty="0">
                <a:solidFill>
                  <a:prstClr val="black"/>
                </a:solidFill>
                <a:cs typeface="Times New Roman" panose="02020603050405020304" pitchFamily="18" charset="0"/>
              </a:rPr>
              <a:t>ài</a:t>
            </a:r>
            <a:r>
              <a:rPr lang="en-US" sz="3647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3647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Đôi</a:t>
            </a:r>
            <a:r>
              <a:rPr lang="en-US" sz="3647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47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bạn</a:t>
            </a:r>
            <a:r>
              <a:rPr lang="en-US" sz="3647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/ 130</a:t>
            </a:r>
            <a:r>
              <a:rPr lang="vi-VN" sz="3647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3647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                </a:t>
            </a:r>
            <a:endParaRPr lang="en-US" sz="3647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pic>
        <p:nvPicPr>
          <p:cNvPr id="1853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01917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1202806"/>
      </p:ext>
    </p:extLst>
  </p:cSld>
  <p:clrMapOvr>
    <a:masterClrMapping/>
  </p:clrMapOvr>
  <p:transition spd="slow" advTm="199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5" descr="11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5800"/>
            <a:ext cx="121920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1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038600"/>
            <a:ext cx="180657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2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228600"/>
            <a:ext cx="180657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3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228600"/>
            <a:ext cx="180657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4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724400"/>
            <a:ext cx="180657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5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180657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6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334000"/>
            <a:ext cx="180657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17" name="WordArt 13"/>
          <p:cNvSpPr>
            <a:spLocks noChangeArrowheads="1" noChangeShapeType="1" noTextEdit="1"/>
          </p:cNvSpPr>
          <p:nvPr/>
        </p:nvSpPr>
        <p:spPr bwMode="auto">
          <a:xfrm>
            <a:off x="2286000" y="2030413"/>
            <a:ext cx="7010400" cy="296068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5400" b="1" i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cs typeface="Times New Roman" panose="02020603050405020304" pitchFamily="18" charset="0"/>
              </a:rPr>
              <a:t>Chào tạm biệt</a:t>
            </a:r>
          </a:p>
        </p:txBody>
      </p:sp>
    </p:spTree>
    <p:extLst>
      <p:ext uri="{BB962C8B-B14F-4D97-AF65-F5344CB8AC3E}">
        <p14:creationId xmlns:p14="http://schemas.microsoft.com/office/powerpoint/2010/main" val="2850762711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3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857250"/>
            <a:ext cx="182245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825" y="4229100"/>
            <a:ext cx="203517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064">
            <a:off x="8882063" y="1184275"/>
            <a:ext cx="1536700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9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87"/>
          <p:cNvSpPr txBox="1">
            <a:spLocks noChangeArrowheads="1"/>
          </p:cNvSpPr>
          <p:nvPr/>
        </p:nvSpPr>
        <p:spPr bwMode="auto">
          <a:xfrm>
            <a:off x="2470150" y="20638"/>
            <a:ext cx="70104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53" tIns="43227" rIns="86453" bIns="43227">
            <a:spAutoFit/>
          </a:bodyPr>
          <a:lstStyle>
            <a:lvl1pPr defTabSz="8651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6518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651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6518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6518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651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651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651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651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48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34152" name="Audio 11">
            <a:hlinkClick r:id="" action="ppaction://media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yt1s.com - Giới thiệu về nhà rông ở Tây Nguyê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6352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3" presetClass="entr" presetSubtype="16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2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  <p:extLst mod="1">
    <p:ext uri="{E180D4A7-C9FB-4DFB-919C-405C955672EB}">
      <p14:showEvtLst xmlns:p14="http://schemas.microsoft.com/office/powerpoint/2010/main">
        <p14:playEvt time="4903" objId="4"/>
        <p14:stopEvt time="76352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6" name="Picture 6" descr="NHARONG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1219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87" name="Text Box 7"/>
          <p:cNvSpPr txBox="1">
            <a:spLocks noChangeArrowheads="1"/>
          </p:cNvSpPr>
          <p:nvPr/>
        </p:nvSpPr>
        <p:spPr bwMode="auto">
          <a:xfrm>
            <a:off x="2743200" y="211138"/>
            <a:ext cx="60960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1200"/>
              </a:lnSpc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  <a:p>
            <a:pPr algn="ctr" eaLnBrk="1" hangingPunct="1">
              <a:lnSpc>
                <a:spcPts val="1200"/>
              </a:lnSpc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6196" name="TextBox 3"/>
          <p:cNvSpPr txBox="1">
            <a:spLocks noChangeArrowheads="1"/>
          </p:cNvSpPr>
          <p:nvPr/>
        </p:nvSpPr>
        <p:spPr bwMode="auto">
          <a:xfrm>
            <a:off x="5867400" y="1262063"/>
            <a:ext cx="3733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683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83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83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83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83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 dirty="0">
                <a:latin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Huy</a:t>
            </a:r>
            <a:endParaRPr lang="en-US" sz="2800" dirty="0">
              <a:latin typeface="Calibri" panose="020F0502020204030204" pitchFamily="34" charset="0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3657600" y="746700"/>
            <a:ext cx="5105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683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83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83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83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83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Nhà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rông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ở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Tây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Nguyên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9688">
        <p15:prstTrans prst="curtains"/>
      </p:transition>
    </mc:Choice>
    <mc:Fallback xmlns="">
      <p:transition spd="slow" advTm="396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6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6196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377825"/>
            <a:ext cx="9945687" cy="609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1" name="TextBox 4"/>
          <p:cNvSpPr txBox="1">
            <a:spLocks noChangeArrowheads="1"/>
          </p:cNvSpPr>
          <p:nvPr/>
        </p:nvSpPr>
        <p:spPr bwMode="auto">
          <a:xfrm>
            <a:off x="4343400" y="1600200"/>
            <a:ext cx="54102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  <a:endParaRPr lang="en-US" sz="6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08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22238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/>
            </a:extLst>
          </p:cNvPr>
          <p:cNvSpPr txBox="1"/>
          <p:nvPr/>
        </p:nvSpPr>
        <p:spPr>
          <a:xfrm>
            <a:off x="5872163" y="519113"/>
            <a:ext cx="1530350" cy="473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6880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31" b="1" u="sng" dirty="0" err="1">
                <a:solidFill>
                  <a:prstClr val="black"/>
                </a:solidFill>
                <a:cs typeface="Times New Roman" panose="02020603050405020304" pitchFamily="18" charset="0"/>
              </a:rPr>
              <a:t>Tập</a:t>
            </a:r>
            <a:r>
              <a:rPr lang="en-US" sz="2431" b="1" u="sng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431" b="1" u="sng" dirty="0" err="1">
                <a:solidFill>
                  <a:prstClr val="black"/>
                </a:solidFill>
                <a:cs typeface="Times New Roman" panose="02020603050405020304" pitchFamily="18" charset="0"/>
              </a:rPr>
              <a:t>đọc</a:t>
            </a:r>
            <a:r>
              <a:rPr lang="vi-VN" sz="2431" b="1" u="sng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endParaRPr lang="en-US" sz="2431" b="1" u="sng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/>
            </a:extLst>
          </p:cNvPr>
          <p:cNvSpPr txBox="1"/>
          <p:nvPr/>
        </p:nvSpPr>
        <p:spPr>
          <a:xfrm>
            <a:off x="4222750" y="222250"/>
            <a:ext cx="4827588" cy="465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6880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31" dirty="0">
                <a:solidFill>
                  <a:prstClr val="black"/>
                </a:solidFill>
              </a:rPr>
              <a:t>Thứ </a:t>
            </a:r>
            <a:r>
              <a:rPr lang="en-US" sz="2431" dirty="0">
                <a:solidFill>
                  <a:prstClr val="black"/>
                </a:solidFill>
              </a:rPr>
              <a:t>Ba</a:t>
            </a:r>
            <a:r>
              <a:rPr lang="vi-VN" sz="2431" dirty="0">
                <a:solidFill>
                  <a:prstClr val="black"/>
                </a:solidFill>
              </a:rPr>
              <a:t> ngày  </a:t>
            </a:r>
            <a:r>
              <a:rPr lang="en-US" sz="2431" dirty="0">
                <a:solidFill>
                  <a:prstClr val="black"/>
                </a:solidFill>
              </a:rPr>
              <a:t>28</a:t>
            </a:r>
            <a:r>
              <a:rPr lang="vi-VN" sz="2431" dirty="0">
                <a:solidFill>
                  <a:prstClr val="black"/>
                </a:solidFill>
              </a:rPr>
              <a:t>  tháng 1</a:t>
            </a:r>
            <a:r>
              <a:rPr lang="en-US" sz="2431" dirty="0">
                <a:solidFill>
                  <a:prstClr val="black"/>
                </a:solidFill>
              </a:rPr>
              <a:t>2</a:t>
            </a:r>
            <a:r>
              <a:rPr lang="vi-VN" sz="2431" dirty="0">
                <a:solidFill>
                  <a:prstClr val="black"/>
                </a:solidFill>
              </a:rPr>
              <a:t> năm 2021</a:t>
            </a:r>
            <a:endParaRPr lang="en-US" sz="2431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044575" y="295275"/>
            <a:ext cx="2133600" cy="584200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385723"/>
                </a:solidFill>
              </a:rPr>
              <a:t> Sgk/127</a:t>
            </a:r>
          </a:p>
        </p:txBody>
      </p:sp>
      <p:sp>
        <p:nvSpPr>
          <p:cNvPr id="9" name="TextBox 8">
            <a:extLst>
              <a:ext uri="{FF2B5EF4-FFF2-40B4-BE49-F238E27FC236}"/>
            </a:extLst>
          </p:cNvPr>
          <p:cNvSpPr txBox="1"/>
          <p:nvPr/>
        </p:nvSpPr>
        <p:spPr>
          <a:xfrm>
            <a:off x="4224338" y="935038"/>
            <a:ext cx="5213350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6880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 err="1">
                <a:solidFill>
                  <a:srgbClr val="FF0000"/>
                </a:solidFill>
              </a:rPr>
              <a:t>Nhà</a:t>
            </a:r>
            <a:r>
              <a:rPr lang="en-US" b="1" kern="0" dirty="0">
                <a:solidFill>
                  <a:srgbClr val="FF0000"/>
                </a:solidFill>
              </a:rPr>
              <a:t> </a:t>
            </a:r>
            <a:r>
              <a:rPr lang="en-US" b="1" kern="0" dirty="0" err="1">
                <a:solidFill>
                  <a:srgbClr val="FF0000"/>
                </a:solidFill>
              </a:rPr>
              <a:t>rông</a:t>
            </a:r>
            <a:r>
              <a:rPr lang="en-US" b="1" kern="0" dirty="0">
                <a:solidFill>
                  <a:srgbClr val="FF0000"/>
                </a:solidFill>
              </a:rPr>
              <a:t> ở </a:t>
            </a:r>
            <a:r>
              <a:rPr lang="en-US" b="1" kern="0" dirty="0" err="1">
                <a:solidFill>
                  <a:srgbClr val="FF0000"/>
                </a:solidFill>
              </a:rPr>
              <a:t>Tây</a:t>
            </a:r>
            <a:r>
              <a:rPr lang="en-US" b="1" kern="0" dirty="0">
                <a:solidFill>
                  <a:srgbClr val="FF0000"/>
                </a:solidFill>
              </a:rPr>
              <a:t> Nguyên</a:t>
            </a:r>
            <a:endParaRPr lang="en-US" b="1" kern="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457200" y="1452563"/>
            <a:ext cx="11658600" cy="525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1800" dirty="0"/>
              <a:t>         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gụ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sến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táu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đụng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vướng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vách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thần.Đó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Theo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5932">
        <p15:prstTrans prst="wind"/>
      </p:transition>
    </mc:Choice>
    <mc:Fallback xmlns="">
      <p:transition spd="slow" advTm="859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 animBg="1"/>
      <p:bldP spid="1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22238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/>
            </a:extLst>
          </p:cNvPr>
          <p:cNvSpPr txBox="1"/>
          <p:nvPr/>
        </p:nvSpPr>
        <p:spPr>
          <a:xfrm>
            <a:off x="5410200" y="323795"/>
            <a:ext cx="1530350" cy="473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6880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31" b="1" u="sng" dirty="0" err="1">
                <a:solidFill>
                  <a:prstClr val="black"/>
                </a:solidFill>
                <a:cs typeface="Times New Roman" panose="02020603050405020304" pitchFamily="18" charset="0"/>
              </a:rPr>
              <a:t>Tập</a:t>
            </a:r>
            <a:r>
              <a:rPr lang="en-US" sz="2431" b="1" u="sng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431" b="1" u="sng" dirty="0" err="1">
                <a:solidFill>
                  <a:prstClr val="black"/>
                </a:solidFill>
                <a:cs typeface="Times New Roman" panose="02020603050405020304" pitchFamily="18" charset="0"/>
              </a:rPr>
              <a:t>đọc</a:t>
            </a:r>
            <a:r>
              <a:rPr lang="vi-VN" sz="2431" b="1" u="sng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endParaRPr lang="en-US" sz="2431" b="1" u="sng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/>
            </a:extLst>
          </p:cNvPr>
          <p:cNvSpPr txBox="1"/>
          <p:nvPr/>
        </p:nvSpPr>
        <p:spPr>
          <a:xfrm>
            <a:off x="4038600" y="772594"/>
            <a:ext cx="5213350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6880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 err="1">
                <a:solidFill>
                  <a:srgbClr val="FF0000"/>
                </a:solidFill>
              </a:rPr>
              <a:t>Nhà</a:t>
            </a:r>
            <a:r>
              <a:rPr lang="en-US" b="1" kern="0" dirty="0">
                <a:solidFill>
                  <a:srgbClr val="FF0000"/>
                </a:solidFill>
              </a:rPr>
              <a:t> </a:t>
            </a:r>
            <a:r>
              <a:rPr lang="en-US" b="1" kern="0" dirty="0" err="1">
                <a:solidFill>
                  <a:srgbClr val="FF0000"/>
                </a:solidFill>
              </a:rPr>
              <a:t>rông</a:t>
            </a:r>
            <a:r>
              <a:rPr lang="en-US" b="1" kern="0" dirty="0">
                <a:solidFill>
                  <a:srgbClr val="FF0000"/>
                </a:solidFill>
              </a:rPr>
              <a:t> ở </a:t>
            </a:r>
            <a:r>
              <a:rPr lang="en-US" b="1" kern="0" dirty="0" err="1">
                <a:solidFill>
                  <a:srgbClr val="FF0000"/>
                </a:solidFill>
              </a:rPr>
              <a:t>Tây</a:t>
            </a:r>
            <a:r>
              <a:rPr lang="en-US" b="1" kern="0" dirty="0">
                <a:solidFill>
                  <a:srgbClr val="FF0000"/>
                </a:solidFill>
              </a:rPr>
              <a:t> Nguyên</a:t>
            </a:r>
            <a:endParaRPr lang="en-US" b="1" kern="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457200" y="1452563"/>
            <a:ext cx="11658600" cy="525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1800" b="1" dirty="0"/>
              <a:t>         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gụ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sến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táu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đụng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vướng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vách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thần.Đó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Theo </a:t>
            </a:r>
            <a:r>
              <a:rPr lang="en-US" alt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alt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rông</a:t>
            </a:r>
            <a:r>
              <a:rPr lang="en-US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</a:t>
            </a:r>
            <a:r>
              <a:rPr lang="en-US" altLang="en-US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US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altLang="en-US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4528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4296">
        <p15:prstTrans prst="wind"/>
      </p:transition>
    </mc:Choice>
    <mc:Fallback xmlns="">
      <p:transition spd="slow" advTm="442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371600" y="1544638"/>
            <a:ext cx="2133600" cy="739775"/>
          </a:xfrm>
          <a:prstGeom prst="roundRect">
            <a:avLst/>
          </a:prstGeom>
          <a:solidFill>
            <a:srgbClr val="00B050"/>
          </a:solid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defTabSz="91433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Luyện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1110955" y="5005731"/>
            <a:ext cx="300384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hiêng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1172994" y="2313575"/>
            <a:ext cx="1314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sến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1123950" y="4361945"/>
            <a:ext cx="29194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V="1">
            <a:off x="1700409" y="6295630"/>
            <a:ext cx="661791" cy="53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/>
            </a:extLst>
          </p:cNvPr>
          <p:cNvSpPr txBox="1"/>
          <p:nvPr/>
        </p:nvSpPr>
        <p:spPr>
          <a:xfrm>
            <a:off x="4733925" y="119063"/>
            <a:ext cx="1530350" cy="473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6880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31" b="1" u="sng" dirty="0" err="1">
                <a:solidFill>
                  <a:prstClr val="black"/>
                </a:solidFill>
                <a:cs typeface="Times New Roman" panose="02020603050405020304" pitchFamily="18" charset="0"/>
              </a:rPr>
              <a:t>Tập</a:t>
            </a:r>
            <a:r>
              <a:rPr lang="en-US" sz="2431" b="1" u="sng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431" b="1" u="sng" dirty="0" err="1">
                <a:solidFill>
                  <a:prstClr val="black"/>
                </a:solidFill>
                <a:cs typeface="Times New Roman" panose="02020603050405020304" pitchFamily="18" charset="0"/>
              </a:rPr>
              <a:t>đọc</a:t>
            </a:r>
            <a:r>
              <a:rPr lang="vi-VN" sz="2431" b="1" u="sng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endParaRPr lang="en-US" sz="2431" b="1" u="sng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892925" y="1458913"/>
            <a:ext cx="3779837" cy="739775"/>
          </a:xfrm>
          <a:prstGeom prst="roundRect">
            <a:avLst/>
          </a:prstGeom>
          <a:solidFill>
            <a:srgbClr val="00B050"/>
          </a:solid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defTabSz="91433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b="1" dirty="0" smtClean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Luyện đọc câu dài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sz="3200" b="1" dirty="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733925" y="1676400"/>
            <a:ext cx="0" cy="5181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1492447" y="4252913"/>
            <a:ext cx="4159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1492447" y="2895600"/>
            <a:ext cx="2601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1154113" y="2986088"/>
            <a:ext cx="1314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táu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1676400" y="3581400"/>
            <a:ext cx="4508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1147067" y="3643172"/>
            <a:ext cx="14493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12"/>
          <p:cNvSpPr txBox="1">
            <a:spLocks noChangeArrowheads="1"/>
          </p:cNvSpPr>
          <p:nvPr/>
        </p:nvSpPr>
        <p:spPr bwMode="auto">
          <a:xfrm>
            <a:off x="1121786" y="5728629"/>
            <a:ext cx="293825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Connector 33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1371600" y="4881563"/>
            <a:ext cx="32880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1476305" y="5562600"/>
            <a:ext cx="33496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2819400" y="5562600"/>
            <a:ext cx="33496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Rectangle 15"/>
          <p:cNvSpPr>
            <a:spLocks noChangeArrowheads="1"/>
          </p:cNvSpPr>
          <p:nvPr/>
        </p:nvSpPr>
        <p:spPr bwMode="auto">
          <a:xfrm>
            <a:off x="4734600" y="2371513"/>
            <a:ext cx="7270750" cy="2074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1" i="1" dirty="0">
                <a:solidFill>
                  <a:srgbClr val="0000FF"/>
                </a:solidFill>
              </a:rPr>
              <a:t> </a:t>
            </a:r>
            <a:r>
              <a:rPr lang="en-US" altLang="en-US" sz="3600" b="1" i="1" dirty="0"/>
              <a:t>-</a:t>
            </a:r>
            <a:r>
              <a:rPr lang="en-US" altLang="en-US" sz="3600" b="1" i="1" dirty="0">
                <a:solidFill>
                  <a:srgbClr val="0000FF"/>
                </a:solidFill>
              </a:rPr>
              <a:t> </a:t>
            </a:r>
            <a:r>
              <a:rPr lang="en-US" altLang="en-US" sz="3600" dirty="0" err="1"/>
              <a:t>Nó</a:t>
            </a:r>
            <a:r>
              <a:rPr lang="en-US" altLang="en-US" sz="3600" dirty="0"/>
              <a:t> </a:t>
            </a:r>
            <a:r>
              <a:rPr lang="en-US" altLang="en-US" sz="3600" dirty="0" err="1"/>
              <a:t>phải</a:t>
            </a:r>
            <a:r>
              <a:rPr lang="en-US" altLang="en-US" sz="3600" dirty="0"/>
              <a:t> </a:t>
            </a:r>
            <a:r>
              <a:rPr lang="en-US" altLang="en-US" sz="3600" dirty="0" err="1"/>
              <a:t>cao</a:t>
            </a:r>
            <a:r>
              <a:rPr lang="en-US" altLang="en-US" sz="3600" dirty="0"/>
              <a:t> </a:t>
            </a:r>
            <a:r>
              <a:rPr lang="en-US" altLang="en-US" sz="3600" dirty="0" err="1"/>
              <a:t>để</a:t>
            </a:r>
            <a:r>
              <a:rPr lang="en-US" altLang="en-US" sz="3600" dirty="0"/>
              <a:t> </a:t>
            </a:r>
            <a:r>
              <a:rPr lang="en-US" altLang="en-US" sz="3600" dirty="0" err="1"/>
              <a:t>đàn</a:t>
            </a:r>
            <a:r>
              <a:rPr lang="en-US" altLang="en-US" sz="3600" dirty="0"/>
              <a:t> </a:t>
            </a:r>
            <a:r>
              <a:rPr lang="en-US" altLang="en-US" sz="3600" dirty="0" err="1"/>
              <a:t>voi</a:t>
            </a:r>
            <a:r>
              <a:rPr lang="en-US" altLang="en-US" sz="3600" dirty="0"/>
              <a:t> </a:t>
            </a:r>
            <a:r>
              <a:rPr lang="en-US" altLang="en-US" sz="3600" dirty="0" err="1"/>
              <a:t>đi</a:t>
            </a:r>
            <a:r>
              <a:rPr lang="en-US" altLang="en-US" sz="3600" dirty="0"/>
              <a:t> qua </a:t>
            </a:r>
            <a:r>
              <a:rPr lang="en-US" altLang="en-US" sz="3600" dirty="0" err="1"/>
              <a:t>mà</a:t>
            </a:r>
            <a:r>
              <a:rPr lang="en-US" altLang="en-US" sz="3600" dirty="0"/>
              <a:t> </a:t>
            </a:r>
            <a:r>
              <a:rPr lang="en-US" altLang="en-US" sz="3600" dirty="0" err="1"/>
              <a:t>không</a:t>
            </a:r>
            <a:r>
              <a:rPr lang="en-US" altLang="en-US" sz="3600" dirty="0"/>
              <a:t> </a:t>
            </a:r>
            <a:r>
              <a:rPr lang="en-US" altLang="en-US" sz="3600" dirty="0" err="1"/>
              <a:t>đụng</a:t>
            </a:r>
            <a:r>
              <a:rPr lang="en-US" altLang="en-US" sz="3600" dirty="0"/>
              <a:t> </a:t>
            </a:r>
            <a:r>
              <a:rPr lang="en-US" altLang="en-US" sz="3600" dirty="0" err="1"/>
              <a:t>sàn</a:t>
            </a:r>
            <a:r>
              <a:rPr lang="en-US" altLang="en-US" sz="3600" dirty="0"/>
              <a:t> </a:t>
            </a:r>
            <a:r>
              <a:rPr lang="en-US" altLang="en-US" sz="3600" dirty="0" err="1"/>
              <a:t>và</a:t>
            </a:r>
            <a:r>
              <a:rPr lang="en-US" altLang="en-US" sz="3600" dirty="0"/>
              <a:t> </a:t>
            </a:r>
            <a:r>
              <a:rPr lang="en-US" altLang="en-US" sz="3600" dirty="0" err="1"/>
              <a:t>khi</a:t>
            </a:r>
            <a:r>
              <a:rPr lang="en-US" altLang="en-US" sz="3600" dirty="0"/>
              <a:t> </a:t>
            </a:r>
            <a:r>
              <a:rPr lang="en-US" altLang="en-US" sz="3600" dirty="0" err="1"/>
              <a:t>múa</a:t>
            </a:r>
            <a:r>
              <a:rPr lang="en-US" altLang="en-US" sz="3600" dirty="0"/>
              <a:t> </a:t>
            </a:r>
            <a:r>
              <a:rPr lang="en-US" altLang="en-US" sz="3600" dirty="0" err="1"/>
              <a:t>rông</a:t>
            </a:r>
            <a:r>
              <a:rPr lang="en-US" altLang="en-US" sz="3600" dirty="0"/>
              <a:t> </a:t>
            </a:r>
            <a:r>
              <a:rPr lang="en-US" altLang="en-US" sz="3600" dirty="0" err="1"/>
              <a:t>chiêng</a:t>
            </a:r>
            <a:r>
              <a:rPr lang="en-US" altLang="en-US" sz="3600" dirty="0"/>
              <a:t> </a:t>
            </a:r>
            <a:r>
              <a:rPr lang="en-US" altLang="en-US" sz="3600" dirty="0" err="1"/>
              <a:t>trên</a:t>
            </a:r>
            <a:r>
              <a:rPr lang="en-US" altLang="en-US" sz="3600" dirty="0"/>
              <a:t> </a:t>
            </a:r>
            <a:r>
              <a:rPr lang="en-US" altLang="en-US" sz="3600" dirty="0" err="1"/>
              <a:t>sàn</a:t>
            </a:r>
            <a:r>
              <a:rPr lang="en-US" altLang="en-US" sz="3600" dirty="0"/>
              <a:t>, </a:t>
            </a:r>
            <a:r>
              <a:rPr lang="en-US" altLang="en-US" sz="3600" dirty="0" err="1"/>
              <a:t>ngọn</a:t>
            </a:r>
            <a:r>
              <a:rPr lang="en-US" altLang="en-US" sz="3600" dirty="0"/>
              <a:t> </a:t>
            </a:r>
            <a:r>
              <a:rPr lang="en-US" altLang="en-US" sz="3600" dirty="0" err="1"/>
              <a:t>giáo</a:t>
            </a:r>
            <a:r>
              <a:rPr lang="en-US" altLang="en-US" sz="3600" dirty="0"/>
              <a:t> </a:t>
            </a:r>
            <a:r>
              <a:rPr lang="en-US" altLang="en-US" sz="3600" dirty="0" err="1"/>
              <a:t>không</a:t>
            </a:r>
            <a:r>
              <a:rPr lang="en-US" altLang="en-US" sz="3600" dirty="0"/>
              <a:t> </a:t>
            </a:r>
            <a:r>
              <a:rPr lang="en-US" altLang="en-US" sz="3600" dirty="0" err="1"/>
              <a:t>vướng</a:t>
            </a:r>
            <a:r>
              <a:rPr lang="en-US" altLang="en-US" sz="3600" dirty="0"/>
              <a:t> </a:t>
            </a:r>
            <a:r>
              <a:rPr lang="en-US" altLang="en-US" sz="3600" dirty="0" err="1"/>
              <a:t>mái</a:t>
            </a:r>
            <a:r>
              <a:rPr lang="en-US" altLang="en-US" sz="3600" dirty="0"/>
              <a:t>.                     </a:t>
            </a:r>
            <a:r>
              <a:rPr lang="en-US" altLang="en-US" sz="3200" dirty="0"/>
              <a:t>                </a:t>
            </a:r>
          </a:p>
        </p:txBody>
      </p:sp>
      <p:sp>
        <p:nvSpPr>
          <p:cNvPr id="40" name="Rectangle 19"/>
          <p:cNvSpPr>
            <a:spLocks noChangeArrowheads="1"/>
          </p:cNvSpPr>
          <p:nvPr/>
        </p:nvSpPr>
        <p:spPr bwMode="auto">
          <a:xfrm>
            <a:off x="4674400" y="4562878"/>
            <a:ext cx="7293046" cy="2177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1" i="1" dirty="0">
                <a:solidFill>
                  <a:srgbClr val="0000FF"/>
                </a:solidFill>
              </a:rPr>
              <a:t> </a:t>
            </a:r>
            <a:r>
              <a:rPr lang="en-US" altLang="en-US" sz="3600" dirty="0"/>
              <a:t>- Theo </a:t>
            </a:r>
            <a:r>
              <a:rPr lang="en-US" altLang="en-US" sz="3600" dirty="0" err="1"/>
              <a:t>tập</a:t>
            </a:r>
            <a:r>
              <a:rPr lang="en-US" altLang="en-US" sz="3600" dirty="0"/>
              <a:t> </a:t>
            </a:r>
            <a:r>
              <a:rPr lang="en-US" altLang="en-US" sz="3600" dirty="0" err="1"/>
              <a:t>quán</a:t>
            </a:r>
            <a:r>
              <a:rPr lang="en-US" altLang="en-US" sz="3600" dirty="0"/>
              <a:t> </a:t>
            </a:r>
            <a:r>
              <a:rPr lang="en-US" altLang="en-US" sz="3600" dirty="0" err="1"/>
              <a:t>của</a:t>
            </a:r>
            <a:r>
              <a:rPr lang="en-US" altLang="en-US" sz="3600" dirty="0"/>
              <a:t> </a:t>
            </a:r>
            <a:r>
              <a:rPr lang="en-US" altLang="en-US" sz="3600" dirty="0" err="1"/>
              <a:t>nhiều</a:t>
            </a:r>
            <a:r>
              <a:rPr lang="en-US" altLang="en-US" sz="3600" dirty="0"/>
              <a:t> </a:t>
            </a:r>
            <a:r>
              <a:rPr lang="en-US" altLang="en-US" sz="3600" dirty="0" err="1"/>
              <a:t>dân</a:t>
            </a:r>
            <a:r>
              <a:rPr lang="en-US" altLang="en-US" sz="3600" dirty="0"/>
              <a:t> </a:t>
            </a:r>
            <a:r>
              <a:rPr lang="en-US" altLang="en-US" sz="3600" dirty="0" err="1"/>
              <a:t>tộc</a:t>
            </a:r>
            <a:r>
              <a:rPr lang="en-US" altLang="en-US" sz="3600" dirty="0"/>
              <a:t>, </a:t>
            </a:r>
            <a:r>
              <a:rPr lang="en-US" altLang="en-US" sz="3600" dirty="0" err="1"/>
              <a:t>trai</a:t>
            </a:r>
            <a:r>
              <a:rPr lang="en-US" altLang="en-US" sz="3600" dirty="0"/>
              <a:t> </a:t>
            </a:r>
            <a:r>
              <a:rPr lang="en-US" altLang="en-US" sz="3600" dirty="0" err="1"/>
              <a:t>làng</a:t>
            </a:r>
            <a:r>
              <a:rPr lang="en-US" altLang="en-US" sz="3600" dirty="0"/>
              <a:t> </a:t>
            </a:r>
            <a:r>
              <a:rPr lang="en-US" altLang="en-US" sz="3600" dirty="0" err="1"/>
              <a:t>từ</a:t>
            </a:r>
            <a:r>
              <a:rPr lang="en-US" altLang="en-US" sz="3600" dirty="0"/>
              <a:t> 16 </a:t>
            </a:r>
            <a:r>
              <a:rPr lang="en-US" altLang="en-US" sz="3600" dirty="0" err="1"/>
              <a:t>tuổi</a:t>
            </a:r>
            <a:r>
              <a:rPr lang="en-US" altLang="en-US" sz="3600" dirty="0"/>
              <a:t> </a:t>
            </a:r>
            <a:r>
              <a:rPr lang="en-US" altLang="en-US" sz="3600" dirty="0" err="1"/>
              <a:t>chưa</a:t>
            </a:r>
            <a:r>
              <a:rPr lang="en-US" altLang="en-US" sz="3600" dirty="0"/>
              <a:t> </a:t>
            </a:r>
            <a:r>
              <a:rPr lang="en-US" altLang="en-US" sz="3600" dirty="0" err="1"/>
              <a:t>lập</a:t>
            </a:r>
            <a:r>
              <a:rPr lang="en-US" altLang="en-US" sz="3600" dirty="0"/>
              <a:t> </a:t>
            </a:r>
            <a:r>
              <a:rPr lang="en-US" altLang="en-US" sz="3600" dirty="0" err="1"/>
              <a:t>gia</a:t>
            </a:r>
            <a:r>
              <a:rPr lang="en-US" altLang="en-US" sz="3600" dirty="0"/>
              <a:t> </a:t>
            </a:r>
            <a:r>
              <a:rPr lang="en-US" altLang="en-US" sz="3600" dirty="0" err="1"/>
              <a:t>đình</a:t>
            </a:r>
            <a:r>
              <a:rPr lang="en-US" altLang="en-US" sz="3600" dirty="0"/>
              <a:t> </a:t>
            </a:r>
            <a:r>
              <a:rPr lang="en-US" altLang="en-US" sz="3600" dirty="0" err="1"/>
              <a:t>đều</a:t>
            </a:r>
            <a:r>
              <a:rPr lang="en-US" altLang="en-US" sz="3600" dirty="0"/>
              <a:t> </a:t>
            </a:r>
            <a:r>
              <a:rPr lang="en-US" altLang="en-US" sz="3600" dirty="0" err="1"/>
              <a:t>ngủ</a:t>
            </a:r>
            <a:r>
              <a:rPr lang="en-US" altLang="en-US" sz="3600" dirty="0"/>
              <a:t> </a:t>
            </a:r>
            <a:r>
              <a:rPr lang="en-US" altLang="en-US" sz="3600" dirty="0" err="1"/>
              <a:t>tập</a:t>
            </a:r>
            <a:r>
              <a:rPr lang="en-US" altLang="en-US" sz="3600" dirty="0"/>
              <a:t> </a:t>
            </a:r>
            <a:r>
              <a:rPr lang="en-US" altLang="en-US" sz="3600" dirty="0" err="1"/>
              <a:t>trung</a:t>
            </a:r>
            <a:r>
              <a:rPr lang="en-US" altLang="en-US" sz="3600" dirty="0"/>
              <a:t> ở </a:t>
            </a:r>
            <a:r>
              <a:rPr lang="en-US" altLang="en-US" sz="3600" dirty="0" err="1"/>
              <a:t>nhà</a:t>
            </a:r>
            <a:r>
              <a:rPr lang="en-US" altLang="en-US" sz="3600" dirty="0"/>
              <a:t> </a:t>
            </a:r>
            <a:r>
              <a:rPr lang="en-US" altLang="en-US" sz="3600" dirty="0" err="1"/>
              <a:t>rông</a:t>
            </a:r>
            <a:r>
              <a:rPr lang="en-US" altLang="en-US" sz="3600" dirty="0"/>
              <a:t> </a:t>
            </a:r>
            <a:r>
              <a:rPr lang="en-US" altLang="en-US" sz="3600" dirty="0" err="1"/>
              <a:t>để</a:t>
            </a:r>
            <a:r>
              <a:rPr lang="en-US" altLang="en-US" sz="3600" dirty="0"/>
              <a:t> </a:t>
            </a:r>
            <a:r>
              <a:rPr lang="en-US" altLang="en-US" sz="3600" dirty="0" err="1"/>
              <a:t>bảo</a:t>
            </a:r>
            <a:r>
              <a:rPr lang="en-US" altLang="en-US" sz="3600" dirty="0"/>
              <a:t> </a:t>
            </a:r>
            <a:r>
              <a:rPr lang="en-US" altLang="en-US" sz="3600" dirty="0" err="1"/>
              <a:t>vệ</a:t>
            </a:r>
            <a:r>
              <a:rPr lang="en-US" altLang="en-US" sz="3600" dirty="0"/>
              <a:t> </a:t>
            </a:r>
            <a:r>
              <a:rPr lang="en-US" altLang="en-US" sz="3600" dirty="0" err="1"/>
              <a:t>buôn</a:t>
            </a:r>
            <a:r>
              <a:rPr lang="en-US" altLang="en-US" sz="3600" dirty="0"/>
              <a:t> </a:t>
            </a:r>
            <a:r>
              <a:rPr lang="en-US" altLang="en-US" sz="3600" dirty="0" err="1"/>
              <a:t>làng</a:t>
            </a:r>
            <a:r>
              <a:rPr lang="en-US" altLang="en-US" sz="3600" dirty="0"/>
              <a:t>.</a:t>
            </a:r>
          </a:p>
        </p:txBody>
      </p:sp>
      <p:sp>
        <p:nvSpPr>
          <p:cNvPr id="41" name="Line 7"/>
          <p:cNvSpPr>
            <a:spLocks noChangeShapeType="1"/>
          </p:cNvSpPr>
          <p:nvPr/>
        </p:nvSpPr>
        <p:spPr bwMode="auto">
          <a:xfrm flipH="1">
            <a:off x="7391400" y="2395674"/>
            <a:ext cx="76200" cy="3587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7"/>
          <p:cNvSpPr>
            <a:spLocks noChangeShapeType="1"/>
          </p:cNvSpPr>
          <p:nvPr/>
        </p:nvSpPr>
        <p:spPr bwMode="auto">
          <a:xfrm flipH="1">
            <a:off x="10058400" y="5758525"/>
            <a:ext cx="76200" cy="3587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Line 7"/>
          <p:cNvSpPr>
            <a:spLocks noChangeShapeType="1"/>
          </p:cNvSpPr>
          <p:nvPr/>
        </p:nvSpPr>
        <p:spPr bwMode="auto">
          <a:xfrm flipH="1">
            <a:off x="11506200" y="5203825"/>
            <a:ext cx="76200" cy="3587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7"/>
          <p:cNvSpPr>
            <a:spLocks noChangeShapeType="1"/>
          </p:cNvSpPr>
          <p:nvPr/>
        </p:nvSpPr>
        <p:spPr bwMode="auto">
          <a:xfrm flipH="1">
            <a:off x="11201400" y="4685001"/>
            <a:ext cx="76200" cy="3587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7"/>
          <p:cNvSpPr>
            <a:spLocks noChangeShapeType="1"/>
          </p:cNvSpPr>
          <p:nvPr/>
        </p:nvSpPr>
        <p:spPr bwMode="auto">
          <a:xfrm flipH="1">
            <a:off x="7734300" y="3518302"/>
            <a:ext cx="76200" cy="3587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7"/>
          <p:cNvSpPr>
            <a:spLocks noChangeShapeType="1"/>
          </p:cNvSpPr>
          <p:nvPr/>
        </p:nvSpPr>
        <p:spPr bwMode="auto">
          <a:xfrm flipH="1">
            <a:off x="7772400" y="2931900"/>
            <a:ext cx="76200" cy="3587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28"/>
          <p:cNvSpPr>
            <a:spLocks noChangeShapeType="1"/>
          </p:cNvSpPr>
          <p:nvPr/>
        </p:nvSpPr>
        <p:spPr bwMode="auto">
          <a:xfrm flipH="1">
            <a:off x="7319963" y="6374742"/>
            <a:ext cx="50800" cy="304800"/>
          </a:xfrm>
          <a:prstGeom prst="line">
            <a:avLst/>
          </a:prstGeom>
          <a:noFill/>
          <a:ln w="92075" cmpd="dbl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Line 28"/>
          <p:cNvSpPr>
            <a:spLocks noChangeShapeType="1"/>
          </p:cNvSpPr>
          <p:nvPr/>
        </p:nvSpPr>
        <p:spPr bwMode="auto">
          <a:xfrm flipH="1">
            <a:off x="6942195" y="4140887"/>
            <a:ext cx="50800" cy="304800"/>
          </a:xfrm>
          <a:prstGeom prst="line">
            <a:avLst/>
          </a:prstGeom>
          <a:noFill/>
          <a:ln w="92075" cmpd="dbl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TextBox 41">
            <a:extLst>
              <a:ext uri="{FF2B5EF4-FFF2-40B4-BE49-F238E27FC236}"/>
            </a:extLst>
          </p:cNvPr>
          <p:cNvSpPr txBox="1"/>
          <p:nvPr/>
        </p:nvSpPr>
        <p:spPr>
          <a:xfrm>
            <a:off x="3107573" y="603025"/>
            <a:ext cx="521335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defTabSz="96880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Nhà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rông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ở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Tây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Nguyên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1803">
        <p15:prstTrans prst="prestige"/>
      </p:transition>
    </mc:Choice>
    <mc:Fallback xmlns="">
      <p:transition spd="slow" advTm="1018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  <p:bldP spid="13" grpId="0"/>
      <p:bldP spid="13" grpId="1"/>
      <p:bldP spid="14" grpId="0"/>
      <p:bldP spid="14" grpId="1"/>
      <p:bldP spid="15" grpId="0"/>
      <p:bldP spid="15" grpId="1"/>
      <p:bldP spid="22" grpId="0" animBg="1"/>
      <p:bldP spid="27" grpId="0"/>
      <p:bldP spid="27" grpId="1"/>
      <p:bldP spid="32" grpId="0"/>
      <p:bldP spid="32" grpId="1"/>
      <p:bldP spid="33" grpId="0"/>
      <p:bldP spid="33" grpId="1"/>
      <p:bldP spid="39" grpId="0"/>
      <p:bldP spid="40" grpId="0"/>
      <p:bldP spid="41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14" name="Picture 10" descr="11_cong1926-4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19200"/>
            <a:ext cx="6096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7010400" y="381000"/>
            <a:ext cx="3048000" cy="6858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 rông chiêng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14400" y="1232687"/>
            <a:ext cx="3886200" cy="1358113"/>
          </a:xfrm>
          <a:prstGeom prst="roundRect">
            <a:avLst/>
          </a:prstGeom>
          <a:solidFill>
            <a:srgbClr val="00B050"/>
          </a:solidFill>
          <a:ln w="381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defTabSz="9143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Giải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nghĩa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từ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  <p:sp>
        <p:nvSpPr>
          <p:cNvPr id="9" name="Text Box 93"/>
          <p:cNvSpPr txBox="1">
            <a:spLocks noChangeArrowheads="1"/>
          </p:cNvSpPr>
          <p:nvPr/>
        </p:nvSpPr>
        <p:spPr bwMode="auto">
          <a:xfrm>
            <a:off x="76201" y="4495800"/>
            <a:ext cx="5943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Nguyên.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52401" y="3677444"/>
            <a:ext cx="2667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438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5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5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5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5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9" grpId="0"/>
      <p:bldP spid="10" grpId="0"/>
      <p:bldP spid="10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6|1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6.2|9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8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7|14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4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8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8|6.1|5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.8|1.8|3.4|3.2|1.8|3.6|1.8|4.2|1.6|5.1|1.8|1.8|4.1|15.1|2.8|2.2|5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3.9|3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2.2|6|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00"/>
        </a:solidFill>
        <a:ln w="12700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00"/>
        </a:solidFill>
        <a:ln w="12700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4202</TotalTime>
  <Words>1279</Words>
  <Application>Microsoft Office PowerPoint</Application>
  <PresentationFormat>Widescreen</PresentationFormat>
  <Paragraphs>115</Paragraphs>
  <Slides>27</Slides>
  <Notes>8</Notes>
  <HiddenSlides>0</HiddenSlides>
  <MMClips>27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宋体</vt:lpstr>
      <vt:lpstr>Arial</vt:lpstr>
      <vt:lpstr>Calibri</vt:lpstr>
      <vt:lpstr>Calibri Light</vt:lpstr>
      <vt:lpstr>Times New Roman</vt:lpstr>
      <vt:lpstr>方正正准黑简体</vt:lpstr>
      <vt:lpstr>等线</vt:lpstr>
      <vt:lpstr>Default Design</vt:lpstr>
      <vt:lpstr>1_Default Design</vt:lpstr>
      <vt:lpstr>2_Default Design</vt:lpstr>
      <vt:lpstr>10_Office Theme</vt:lpstr>
      <vt:lpstr>Office Theme</vt:lpstr>
      <vt:lpstr>1_Office Theme</vt:lpstr>
      <vt:lpstr>2_Office Theme</vt:lpstr>
      <vt:lpstr>6_Office Theme</vt:lpstr>
      <vt:lpstr>7_Office Theme</vt:lpstr>
      <vt:lpstr>8_Office Theme</vt:lpstr>
      <vt:lpstr>3_Office 主题​​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Cẩm Thúy</dc:creator>
  <cp:lastModifiedBy>Duong Nguyen Thuy  Ngan - D20</cp:lastModifiedBy>
  <cp:revision>334</cp:revision>
  <dcterms:created xsi:type="dcterms:W3CDTF">2007-12-02T00:07:10Z</dcterms:created>
  <dcterms:modified xsi:type="dcterms:W3CDTF">2021-12-07T06:34:04Z</dcterms:modified>
</cp:coreProperties>
</file>